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0"/>
  </p:notesMasterIdLst>
  <p:sldIdLst>
    <p:sldId id="550" r:id="rId2"/>
    <p:sldId id="546" r:id="rId3"/>
    <p:sldId id="439" r:id="rId4"/>
    <p:sldId id="443" r:id="rId5"/>
    <p:sldId id="442" r:id="rId6"/>
    <p:sldId id="440" r:id="rId7"/>
    <p:sldId id="441" r:id="rId8"/>
    <p:sldId id="444" r:id="rId9"/>
    <p:sldId id="445" r:id="rId10"/>
    <p:sldId id="438" r:id="rId11"/>
    <p:sldId id="454" r:id="rId12"/>
    <p:sldId id="448" r:id="rId13"/>
    <p:sldId id="449" r:id="rId14"/>
    <p:sldId id="450" r:id="rId15"/>
    <p:sldId id="551" r:id="rId16"/>
    <p:sldId id="553" r:id="rId17"/>
    <p:sldId id="554" r:id="rId18"/>
    <p:sldId id="468" r:id="rId19"/>
    <p:sldId id="457" r:id="rId20"/>
    <p:sldId id="456" r:id="rId21"/>
    <p:sldId id="555" r:id="rId22"/>
    <p:sldId id="556" r:id="rId23"/>
    <p:sldId id="557" r:id="rId24"/>
    <p:sldId id="558" r:id="rId25"/>
    <p:sldId id="559" r:id="rId26"/>
    <p:sldId id="563" r:id="rId27"/>
    <p:sldId id="560" r:id="rId28"/>
    <p:sldId id="562" r:id="rId29"/>
    <p:sldId id="455" r:id="rId30"/>
    <p:sldId id="451" r:id="rId31"/>
    <p:sldId id="458" r:id="rId32"/>
    <p:sldId id="459" r:id="rId33"/>
    <p:sldId id="460" r:id="rId34"/>
    <p:sldId id="462" r:id="rId35"/>
    <p:sldId id="466" r:id="rId36"/>
    <p:sldId id="478" r:id="rId37"/>
    <p:sldId id="479" r:id="rId38"/>
    <p:sldId id="463" r:id="rId39"/>
    <p:sldId id="467" r:id="rId40"/>
    <p:sldId id="564" r:id="rId41"/>
    <p:sldId id="470" r:id="rId42"/>
    <p:sldId id="471" r:id="rId43"/>
    <p:sldId id="473" r:id="rId44"/>
    <p:sldId id="474" r:id="rId45"/>
    <p:sldId id="480" r:id="rId46"/>
    <p:sldId id="481" r:id="rId47"/>
    <p:sldId id="482" r:id="rId48"/>
    <p:sldId id="475" r:id="rId49"/>
    <p:sldId id="477" r:id="rId50"/>
    <p:sldId id="547" r:id="rId51"/>
    <p:sldId id="549" r:id="rId52"/>
    <p:sldId id="548" r:id="rId53"/>
    <p:sldId id="472" r:id="rId54"/>
    <p:sldId id="565" r:id="rId55"/>
    <p:sldId id="543" r:id="rId56"/>
    <p:sldId id="566" r:id="rId57"/>
    <p:sldId id="544" r:id="rId58"/>
    <p:sldId id="469" r:id="rId59"/>
  </p:sldIdLst>
  <p:sldSz cx="24382413" cy="13716000"/>
  <p:notesSz cx="6858000" cy="9144000"/>
  <p:defaultTextStyle>
    <a:defPPr>
      <a:defRPr lang="ru-RU"/>
    </a:defPPr>
    <a:lvl1pPr marL="0" algn="l" defTabSz="1828686" rtl="0" eaLnBrk="1" latinLnBrk="0" hangingPunct="1">
      <a:defRPr sz="3600" kern="1200">
        <a:solidFill>
          <a:schemeClr val="tx1"/>
        </a:solidFill>
        <a:latin typeface="+mn-lt"/>
        <a:ea typeface="+mn-ea"/>
        <a:cs typeface="+mn-cs"/>
      </a:defRPr>
    </a:lvl1pPr>
    <a:lvl2pPr marL="914343" algn="l" defTabSz="1828686" rtl="0" eaLnBrk="1" latinLnBrk="0" hangingPunct="1">
      <a:defRPr sz="3600" kern="1200">
        <a:solidFill>
          <a:schemeClr val="tx1"/>
        </a:solidFill>
        <a:latin typeface="+mn-lt"/>
        <a:ea typeface="+mn-ea"/>
        <a:cs typeface="+mn-cs"/>
      </a:defRPr>
    </a:lvl2pPr>
    <a:lvl3pPr marL="1828686" algn="l" defTabSz="1828686" rtl="0" eaLnBrk="1" latinLnBrk="0" hangingPunct="1">
      <a:defRPr sz="3600" kern="1200">
        <a:solidFill>
          <a:schemeClr val="tx1"/>
        </a:solidFill>
        <a:latin typeface="+mn-lt"/>
        <a:ea typeface="+mn-ea"/>
        <a:cs typeface="+mn-cs"/>
      </a:defRPr>
    </a:lvl3pPr>
    <a:lvl4pPr marL="2743029" algn="l" defTabSz="1828686" rtl="0" eaLnBrk="1" latinLnBrk="0" hangingPunct="1">
      <a:defRPr sz="3600" kern="1200">
        <a:solidFill>
          <a:schemeClr val="tx1"/>
        </a:solidFill>
        <a:latin typeface="+mn-lt"/>
        <a:ea typeface="+mn-ea"/>
        <a:cs typeface="+mn-cs"/>
      </a:defRPr>
    </a:lvl4pPr>
    <a:lvl5pPr marL="3657371" algn="l" defTabSz="1828686" rtl="0" eaLnBrk="1" latinLnBrk="0" hangingPunct="1">
      <a:defRPr sz="3600" kern="1200">
        <a:solidFill>
          <a:schemeClr val="tx1"/>
        </a:solidFill>
        <a:latin typeface="+mn-lt"/>
        <a:ea typeface="+mn-ea"/>
        <a:cs typeface="+mn-cs"/>
      </a:defRPr>
    </a:lvl5pPr>
    <a:lvl6pPr marL="4571714" algn="l" defTabSz="1828686" rtl="0" eaLnBrk="1" latinLnBrk="0" hangingPunct="1">
      <a:defRPr sz="3600" kern="1200">
        <a:solidFill>
          <a:schemeClr val="tx1"/>
        </a:solidFill>
        <a:latin typeface="+mn-lt"/>
        <a:ea typeface="+mn-ea"/>
        <a:cs typeface="+mn-cs"/>
      </a:defRPr>
    </a:lvl6pPr>
    <a:lvl7pPr marL="5486057" algn="l" defTabSz="1828686" rtl="0" eaLnBrk="1" latinLnBrk="0" hangingPunct="1">
      <a:defRPr sz="3600" kern="1200">
        <a:solidFill>
          <a:schemeClr val="tx1"/>
        </a:solidFill>
        <a:latin typeface="+mn-lt"/>
        <a:ea typeface="+mn-ea"/>
        <a:cs typeface="+mn-cs"/>
      </a:defRPr>
    </a:lvl7pPr>
    <a:lvl8pPr marL="6400400" algn="l" defTabSz="1828686" rtl="0" eaLnBrk="1" latinLnBrk="0" hangingPunct="1">
      <a:defRPr sz="3600" kern="1200">
        <a:solidFill>
          <a:schemeClr val="tx1"/>
        </a:solidFill>
        <a:latin typeface="+mn-lt"/>
        <a:ea typeface="+mn-ea"/>
        <a:cs typeface="+mn-cs"/>
      </a:defRPr>
    </a:lvl8pPr>
    <a:lvl9pPr marL="7314743" algn="l" defTabSz="1828686"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550"/>
            <p14:sldId id="546"/>
            <p14:sldId id="439"/>
            <p14:sldId id="443"/>
            <p14:sldId id="442"/>
            <p14:sldId id="440"/>
            <p14:sldId id="441"/>
            <p14:sldId id="444"/>
            <p14:sldId id="445"/>
            <p14:sldId id="438"/>
            <p14:sldId id="454"/>
            <p14:sldId id="448"/>
            <p14:sldId id="449"/>
            <p14:sldId id="450"/>
            <p14:sldId id="551"/>
            <p14:sldId id="553"/>
            <p14:sldId id="554"/>
            <p14:sldId id="468"/>
            <p14:sldId id="457"/>
            <p14:sldId id="456"/>
            <p14:sldId id="555"/>
            <p14:sldId id="556"/>
            <p14:sldId id="557"/>
            <p14:sldId id="558"/>
            <p14:sldId id="559"/>
            <p14:sldId id="563"/>
            <p14:sldId id="560"/>
            <p14:sldId id="562"/>
            <p14:sldId id="455"/>
            <p14:sldId id="451"/>
            <p14:sldId id="458"/>
            <p14:sldId id="459"/>
            <p14:sldId id="460"/>
            <p14:sldId id="462"/>
            <p14:sldId id="466"/>
            <p14:sldId id="478"/>
            <p14:sldId id="479"/>
            <p14:sldId id="463"/>
            <p14:sldId id="467"/>
            <p14:sldId id="564"/>
            <p14:sldId id="470"/>
            <p14:sldId id="471"/>
            <p14:sldId id="473"/>
            <p14:sldId id="474"/>
            <p14:sldId id="480"/>
            <p14:sldId id="481"/>
            <p14:sldId id="482"/>
            <p14:sldId id="475"/>
            <p14:sldId id="477"/>
            <p14:sldId id="547"/>
            <p14:sldId id="549"/>
            <p14:sldId id="548"/>
            <p14:sldId id="472"/>
            <p14:sldId id="565"/>
            <p14:sldId id="543"/>
            <p14:sldId id="566"/>
            <p14:sldId id="544"/>
            <p14:sldId id="4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FF"/>
    <a:srgbClr val="FFCD01"/>
    <a:srgbClr val="FFB200"/>
    <a:srgbClr val="FFCC00"/>
    <a:srgbClr val="BFBFBF"/>
    <a:srgbClr val="FF8C00"/>
    <a:srgbClr val="6D64A9"/>
    <a:srgbClr val="FF6767"/>
    <a:srgbClr val="7F7F7F"/>
    <a:srgbClr val="5BC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5" autoAdjust="0"/>
    <p:restoredTop sz="93810" autoAdjust="0"/>
  </p:normalViewPr>
  <p:slideViewPr>
    <p:cSldViewPr>
      <p:cViewPr>
        <p:scale>
          <a:sx n="57" d="100"/>
          <a:sy n="57" d="100"/>
        </p:scale>
        <p:origin x="376" y="296"/>
      </p:cViewPr>
      <p:guideLst/>
    </p:cSldViewPr>
  </p:slideViewPr>
  <p:notesTextViewPr>
    <p:cViewPr>
      <p:scale>
        <a:sx n="100" d="100"/>
        <a:sy n="100" d="100"/>
      </p:scale>
      <p:origin x="0" y="0"/>
    </p:cViewPr>
  </p:notesTextViewPr>
  <p:gridSpacing cx="381600" cy="3816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15.04.2023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And I will be more than happy to address your questions during the forthcoming seminar. </a:t>
            </a:r>
            <a:endParaRPr lang="ru-RU"/>
          </a:p>
        </p:txBody>
      </p:sp>
      <p:sp>
        <p:nvSpPr>
          <p:cNvPr id="4" name="Номер слайда 3"/>
          <p:cNvSpPr>
            <a:spLocks noGrp="1"/>
          </p:cNvSpPr>
          <p:nvPr>
            <p:ph type="sldNum" sz="quarter" idx="5"/>
          </p:nvPr>
        </p:nvSpPr>
        <p:spPr/>
        <p:txBody>
          <a:bodyPr/>
          <a:lstStyle/>
          <a:p>
            <a:fld id="{FABD9FF7-1C9D-BC40-B9CF-45E6FE0F629F}" type="slidenum">
              <a:rPr lang="en-RU" smtClean="0"/>
              <a:t>56</a:t>
            </a:fld>
            <a:endParaRPr lang="en-RU"/>
          </a:p>
        </p:txBody>
      </p:sp>
    </p:spTree>
    <p:extLst>
      <p:ext uri="{BB962C8B-B14F-4D97-AF65-F5344CB8AC3E}">
        <p14:creationId xmlns:p14="http://schemas.microsoft.com/office/powerpoint/2010/main" val="22999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hyperlink" Target="https://patterns.yandex-team.ru/presentations/" TargetMode="External"/><Relationship Id="rId3" Type="http://schemas.openxmlformats.org/officeDocument/2006/relationships/image" Target="../media/image8.tiff"/><Relationship Id="rId7" Type="http://schemas.openxmlformats.org/officeDocument/2006/relationships/hyperlink" Target="mailto:presentation@yandex-team.ru" TargetMode="External"/><Relationship Id="rId2" Type="http://schemas.openxmlformats.org/officeDocument/2006/relationships/image" Target="../media/image7.tif"/><Relationship Id="rId1" Type="http://schemas.openxmlformats.org/officeDocument/2006/relationships/slideMaster" Target="../slideMasters/slideMaster1.xml"/><Relationship Id="rId6" Type="http://schemas.openxmlformats.org/officeDocument/2006/relationships/hyperlink" Target="https://yadi.sk/d/GPDyRyOPxejmK" TargetMode="External"/><Relationship Id="rId11" Type="http://schemas.openxmlformats.org/officeDocument/2006/relationships/image" Target="../media/image9.png"/><Relationship Id="rId5" Type="http://schemas.openxmlformats.org/officeDocument/2006/relationships/hyperlink" Target="https://wiki.yandex-team.ru/presentation/Kak-sdelat-krasivo/" TargetMode="External"/><Relationship Id="rId10" Type="http://schemas.openxmlformats.org/officeDocument/2006/relationships/hyperlink" Target="https://yadi.sk/d/YqwObUZxxesAJ" TargetMode="External"/><Relationship Id="rId4" Type="http://schemas.openxmlformats.org/officeDocument/2006/relationships/hyperlink" Target="mailto:http://www.istockphoto.com/ru" TargetMode="External"/><Relationship Id="rId9" Type="http://schemas.openxmlformats.org/officeDocument/2006/relationships/hyperlink" Target="https://yadi.sk/d/ZpB_978TwmoNY"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Нулевой слайд">
    <p:spTree>
      <p:nvGrpSpPr>
        <p:cNvPr id="1" name=""/>
        <p:cNvGrpSpPr/>
        <p:nvPr/>
      </p:nvGrpSpPr>
      <p:grpSpPr>
        <a:xfrm>
          <a:off x="0" y="0"/>
          <a:ext cx="0" cy="0"/>
          <a:chOff x="0" y="0"/>
          <a:chExt cx="0" cy="0"/>
        </a:xfrm>
      </p:grpSpPr>
      <p:pic>
        <p:nvPicPr>
          <p:cNvPr id="4" name="Изображение 3"/>
          <p:cNvPicPr>
            <a:picLocks noChangeAspect="1"/>
          </p:cNvPicPr>
          <p:nvPr userDrawn="1"/>
        </p:nvPicPr>
        <p:blipFill>
          <a:blip r:embed="rId2"/>
          <a:stretch>
            <a:fillRect/>
          </a:stretch>
        </p:blipFill>
        <p:spPr>
          <a:xfrm>
            <a:off x="8978261" y="5475250"/>
            <a:ext cx="6401726" cy="2453269"/>
          </a:xfrm>
          <a:prstGeom prst="rect">
            <a:avLst/>
          </a:prstGeom>
        </p:spPr>
      </p:pic>
    </p:spTree>
    <p:extLst>
      <p:ext uri="{BB962C8B-B14F-4D97-AF65-F5344CB8AC3E}">
        <p14:creationId xmlns:p14="http://schemas.microsoft.com/office/powerpoint/2010/main" val="16421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екст и диаграмма">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
        <p:nvSpPr>
          <p:cNvPr id="8" name="Content Placeholder 2"/>
          <p:cNvSpPr>
            <a:spLocks noGrp="1"/>
          </p:cNvSpPr>
          <p:nvPr>
            <p:ph idx="13"/>
          </p:nvPr>
        </p:nvSpPr>
        <p:spPr>
          <a:xfrm>
            <a:off x="12954406" y="30474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baseline="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Tree>
    <p:extLst>
      <p:ext uri="{BB962C8B-B14F-4D97-AF65-F5344CB8AC3E}">
        <p14:creationId xmlns:p14="http://schemas.microsoft.com/office/powerpoint/2010/main" val="126087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Цитата">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178300" y="10674350"/>
            <a:ext cx="17148969" cy="1144588"/>
          </a:xfrm>
        </p:spPr>
        <p:txBody>
          <a:bodyPr tIns="165600" anchor="t"/>
          <a:lstStyle>
            <a:lvl1pPr marL="0" indent="0">
              <a:buNone/>
              <a:defRPr sz="4800">
                <a:solidFill>
                  <a:schemeClr val="bg1"/>
                </a:solidFill>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ru-RU" dirty="0"/>
              <a:t>Автор</a:t>
            </a:r>
          </a:p>
        </p:txBody>
      </p:sp>
      <p:sp>
        <p:nvSpPr>
          <p:cNvPr id="4" name="Content Placeholder 2"/>
          <p:cNvSpPr>
            <a:spLocks noGrp="1"/>
          </p:cNvSpPr>
          <p:nvPr>
            <p:ph sz="half" idx="10" hasCustomPrompt="1"/>
          </p:nvPr>
        </p:nvSpPr>
        <p:spPr>
          <a:xfrm>
            <a:off x="3048000" y="3048000"/>
            <a:ext cx="18263741" cy="7250113"/>
          </a:xfrm>
        </p:spPr>
        <p:txBody>
          <a:bodyPr wrap="square" tIns="108000" rIns="468000"/>
          <a:lstStyle>
            <a:lvl1pPr marL="792000" indent="-1116000">
              <a:lnSpc>
                <a:spcPts val="14000"/>
              </a:lnSpc>
              <a:spcBef>
                <a:spcPts val="0"/>
              </a:spcBef>
              <a:spcAft>
                <a:spcPts val="0"/>
              </a:spcAft>
              <a:buClr>
                <a:schemeClr val="bg2"/>
              </a:buClr>
              <a:buSzPct val="104000"/>
              <a:buFont typeface="Arial" panose="020B0604020202020204" pitchFamily="34" charset="0"/>
              <a:buChar char="│"/>
              <a:defRPr sz="12000" b="0" baseline="0">
                <a:solidFill>
                  <a:schemeClr val="bg1"/>
                </a:solidFill>
                <a:latin typeface="Yandex Sans Text Light" panose="02000000000000000000" pitchFamily="2" charset="-52"/>
              </a:defRPr>
            </a:lvl1pPr>
            <a:lvl2pPr marL="432000" indent="-432000">
              <a:defRPr/>
            </a:lvl2pPr>
            <a:lvl3pPr marL="1008000" indent="-540000">
              <a:defRPr/>
            </a:lvl3pPr>
            <a:lvl4pPr marL="1008000" indent="-540000">
              <a:defRPr/>
            </a:lvl4pPr>
          </a:lstStyle>
          <a:p>
            <a:pPr lvl="0"/>
            <a:r>
              <a:rPr lang="ru-RU" dirty="0"/>
              <a:t>Текст цитаты</a:t>
            </a:r>
            <a:endParaRPr lang="en-US" dirty="0"/>
          </a:p>
        </p:txBody>
      </p:sp>
    </p:spTree>
    <p:extLst>
      <p:ext uri="{BB962C8B-B14F-4D97-AF65-F5344CB8AC3E}">
        <p14:creationId xmlns:p14="http://schemas.microsoft.com/office/powerpoint/2010/main" val="150086943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пиктограмм">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505025"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
          <p:cNvSpPr>
            <a:spLocks noGrp="1"/>
          </p:cNvSpPr>
          <p:nvPr>
            <p:ph type="body" sz="quarter" idx="15" hasCustomPrompt="1"/>
          </p:nvPr>
        </p:nvSpPr>
        <p:spPr>
          <a:xfrm>
            <a:off x="1505025" y="8385810"/>
            <a:ext cx="3054275" cy="3814029"/>
          </a:xfrm>
        </p:spPr>
        <p:txBody>
          <a:bodyPr anchor="t"/>
          <a:lstStyle>
            <a:lvl1pPr marL="0" marR="0" indent="0" algn="l" defTabSz="1828709" rtl="0" eaLnBrk="1" fontAlgn="auto" latinLnBrk="0" hangingPunct="1">
              <a:lnSpc>
                <a:spcPts val="6000"/>
              </a:lnSpc>
              <a:spcBef>
                <a:spcPts val="3000"/>
              </a:spcBef>
              <a:spcAft>
                <a:spcPts val="3000"/>
              </a:spcAft>
              <a:buClrTx/>
              <a:buSzTx/>
              <a:buFontTx/>
              <a:buNone/>
              <a:tabLst/>
              <a:defRPr/>
            </a:lvl1pPr>
          </a:lstStyle>
          <a:p>
            <a:pPr lvl="0"/>
            <a:r>
              <a:rPr lang="ru-RU" dirty="0"/>
              <a:t>Текст</a:t>
            </a:r>
          </a:p>
        </p:txBody>
      </p:sp>
      <p:sp>
        <p:nvSpPr>
          <p:cNvPr id="11" name="Текст 9" title="Текст"/>
          <p:cNvSpPr>
            <a:spLocks noGrp="1"/>
          </p:cNvSpPr>
          <p:nvPr>
            <p:ph type="body" sz="quarter" idx="16" hasCustomPrompt="1"/>
          </p:nvPr>
        </p:nvSpPr>
        <p:spPr>
          <a:xfrm>
            <a:off x="6089374" y="8385810"/>
            <a:ext cx="3044826" cy="3819138"/>
          </a:xfrm>
        </p:spPr>
        <p:txBody>
          <a:bodyPr anchor="t"/>
          <a:lstStyle/>
          <a:p>
            <a:pPr lvl="0"/>
            <a:r>
              <a:rPr lang="ru-RU" dirty="0"/>
              <a:t>Текст</a:t>
            </a:r>
          </a:p>
        </p:txBody>
      </p:sp>
      <p:sp>
        <p:nvSpPr>
          <p:cNvPr id="14" name="Текст 9" title="Текст"/>
          <p:cNvSpPr>
            <a:spLocks noGrp="1"/>
          </p:cNvSpPr>
          <p:nvPr>
            <p:ph type="body" sz="quarter" idx="19" hasCustomPrompt="1"/>
          </p:nvPr>
        </p:nvSpPr>
        <p:spPr>
          <a:xfrm>
            <a:off x="10668407" y="8385810"/>
            <a:ext cx="3044825" cy="3819600"/>
          </a:xfrm>
        </p:spPr>
        <p:txBody>
          <a:bodyPr anchor="t"/>
          <a:lstStyle/>
          <a:p>
            <a:pPr lvl="0"/>
            <a:r>
              <a:rPr lang="ru-RU" dirty="0"/>
              <a:t>Текст</a:t>
            </a:r>
          </a:p>
        </p:txBody>
      </p:sp>
      <p:sp>
        <p:nvSpPr>
          <p:cNvPr id="15" name="Рисунок 4"/>
          <p:cNvSpPr>
            <a:spLocks noGrp="1"/>
          </p:cNvSpPr>
          <p:nvPr>
            <p:ph type="pic" sz="quarter" idx="20" hasCustomPrompt="1"/>
          </p:nvPr>
        </p:nvSpPr>
        <p:spPr>
          <a:xfrm>
            <a:off x="6089396"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0668406"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2" name="Текст 9" title="Текст"/>
          <p:cNvSpPr>
            <a:spLocks noGrp="1"/>
          </p:cNvSpPr>
          <p:nvPr>
            <p:ph type="body" sz="quarter" idx="22" hasCustomPrompt="1"/>
          </p:nvPr>
        </p:nvSpPr>
        <p:spPr>
          <a:xfrm>
            <a:off x="19820890" y="8385810"/>
            <a:ext cx="3044825" cy="3819524"/>
          </a:xfrm>
        </p:spPr>
        <p:txBody>
          <a:bodyPr anchor="t"/>
          <a:lstStyle/>
          <a:p>
            <a:pPr lvl="0"/>
            <a:r>
              <a:rPr lang="ru-RU"/>
              <a:t>Текст</a:t>
            </a:r>
            <a:endParaRPr lang="ru-RU" dirty="0"/>
          </a:p>
        </p:txBody>
      </p:sp>
      <p:sp>
        <p:nvSpPr>
          <p:cNvPr id="13" name="Рисунок 4"/>
          <p:cNvSpPr>
            <a:spLocks noGrp="1"/>
          </p:cNvSpPr>
          <p:nvPr>
            <p:ph type="pic" sz="quarter" idx="23" hasCustomPrompt="1"/>
          </p:nvPr>
        </p:nvSpPr>
        <p:spPr>
          <a:xfrm>
            <a:off x="19820890" y="5464412"/>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7" name="Текст 9" title="Текст"/>
          <p:cNvSpPr>
            <a:spLocks noGrp="1"/>
          </p:cNvSpPr>
          <p:nvPr>
            <p:ph type="body" sz="quarter" idx="24" hasCustomPrompt="1"/>
          </p:nvPr>
        </p:nvSpPr>
        <p:spPr>
          <a:xfrm>
            <a:off x="15247620" y="8385810"/>
            <a:ext cx="3044825" cy="3819525"/>
          </a:xfrm>
        </p:spPr>
        <p:txBody>
          <a:bodyPr anchor="t"/>
          <a:lstStyle/>
          <a:p>
            <a:pPr lvl="0"/>
            <a:r>
              <a:rPr lang="ru-RU" dirty="0"/>
              <a:t>Текст</a:t>
            </a:r>
          </a:p>
        </p:txBody>
      </p:sp>
      <p:sp>
        <p:nvSpPr>
          <p:cNvPr id="18" name="Рисунок 4"/>
          <p:cNvSpPr>
            <a:spLocks noGrp="1"/>
          </p:cNvSpPr>
          <p:nvPr>
            <p:ph type="pic" sz="quarter" idx="25" hasCustomPrompt="1"/>
          </p:nvPr>
        </p:nvSpPr>
        <p:spPr>
          <a:xfrm>
            <a:off x="15247620" y="5464412"/>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2298980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пиктограммы">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2655570"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10;Текст"/>
          <p:cNvSpPr>
            <a:spLocks noGrp="1"/>
          </p:cNvSpPr>
          <p:nvPr>
            <p:ph type="body" sz="quarter" idx="15" hasCustomPrompt="1"/>
          </p:nvPr>
        </p:nvSpPr>
        <p:spPr>
          <a:xfrm>
            <a:off x="2655570" y="8385810"/>
            <a:ext cx="3044825" cy="3814491"/>
          </a:xfrm>
        </p:spPr>
        <p:txBody>
          <a:bodyPr anchor="t"/>
          <a:lstStyle/>
          <a:p>
            <a:pPr lvl="0"/>
            <a:r>
              <a:rPr lang="ru-RU" dirty="0"/>
              <a:t>Текст</a:t>
            </a:r>
          </a:p>
        </p:txBody>
      </p:sp>
      <p:sp>
        <p:nvSpPr>
          <p:cNvPr id="11" name="Текст 9" title="Текст&#10;Текст"/>
          <p:cNvSpPr>
            <a:spLocks noGrp="1"/>
          </p:cNvSpPr>
          <p:nvPr>
            <p:ph type="body" sz="quarter" idx="16" hasCustomPrompt="1"/>
          </p:nvPr>
        </p:nvSpPr>
        <p:spPr>
          <a:xfrm>
            <a:off x="7994650" y="8385810"/>
            <a:ext cx="3044826" cy="3819599"/>
          </a:xfrm>
        </p:spPr>
        <p:txBody>
          <a:bodyPr anchor="t"/>
          <a:lstStyle/>
          <a:p>
            <a:pPr lvl="0"/>
            <a:r>
              <a:rPr lang="ru-RU" dirty="0"/>
              <a:t>Текст</a:t>
            </a:r>
          </a:p>
        </p:txBody>
      </p:sp>
      <p:sp>
        <p:nvSpPr>
          <p:cNvPr id="14" name="Текст 9" title="Текст&#10;Текст"/>
          <p:cNvSpPr>
            <a:spLocks noGrp="1"/>
          </p:cNvSpPr>
          <p:nvPr>
            <p:ph type="body" sz="quarter" idx="19" hasCustomPrompt="1"/>
          </p:nvPr>
        </p:nvSpPr>
        <p:spPr>
          <a:xfrm>
            <a:off x="13338810" y="8385810"/>
            <a:ext cx="3045600" cy="3819598"/>
          </a:xfrm>
        </p:spPr>
        <p:txBody>
          <a:bodyPr anchor="t"/>
          <a:lstStyle/>
          <a:p>
            <a:pPr lvl="0"/>
            <a:r>
              <a:rPr lang="ru-RU" dirty="0"/>
              <a:t>Текст</a:t>
            </a:r>
          </a:p>
        </p:txBody>
      </p:sp>
      <p:sp>
        <p:nvSpPr>
          <p:cNvPr id="15" name="Рисунок 4"/>
          <p:cNvSpPr>
            <a:spLocks noGrp="1"/>
          </p:cNvSpPr>
          <p:nvPr>
            <p:ph type="pic" sz="quarter" idx="20" hasCustomPrompt="1"/>
          </p:nvPr>
        </p:nvSpPr>
        <p:spPr>
          <a:xfrm>
            <a:off x="8007350" y="5464800"/>
            <a:ext cx="3043644"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3338810" y="5464800"/>
            <a:ext cx="3045600"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2" name="Текст 9" title="Текст"/>
          <p:cNvSpPr>
            <a:spLocks noGrp="1"/>
          </p:cNvSpPr>
          <p:nvPr>
            <p:ph type="body" sz="quarter" idx="22" hasCustomPrompt="1"/>
          </p:nvPr>
        </p:nvSpPr>
        <p:spPr>
          <a:xfrm>
            <a:off x="18681700" y="8385810"/>
            <a:ext cx="3044881" cy="3819988"/>
          </a:xfrm>
        </p:spPr>
        <p:txBody>
          <a:bodyPr anchor="t"/>
          <a:lstStyle/>
          <a:p>
            <a:pPr lvl="0"/>
            <a:r>
              <a:rPr lang="ru-RU" dirty="0"/>
              <a:t>Текст</a:t>
            </a:r>
          </a:p>
        </p:txBody>
      </p:sp>
      <p:sp>
        <p:nvSpPr>
          <p:cNvPr id="13" name="Рисунок 4"/>
          <p:cNvSpPr>
            <a:spLocks noGrp="1"/>
          </p:cNvSpPr>
          <p:nvPr>
            <p:ph type="pic" sz="quarter" idx="23" hasCustomPrompt="1"/>
          </p:nvPr>
        </p:nvSpPr>
        <p:spPr>
          <a:xfrm>
            <a:off x="18681700" y="5464412"/>
            <a:ext cx="3044882"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584432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пиктограммы">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4567181" y="5463625"/>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0" name="Текст 9" title="Текст&#10;Текст"/>
          <p:cNvSpPr>
            <a:spLocks noGrp="1"/>
          </p:cNvSpPr>
          <p:nvPr>
            <p:ph type="body" sz="quarter" idx="15" hasCustomPrompt="1"/>
          </p:nvPr>
        </p:nvSpPr>
        <p:spPr>
          <a:xfrm>
            <a:off x="4567181" y="8385810"/>
            <a:ext cx="3044825" cy="3815538"/>
          </a:xfrm>
        </p:spPr>
        <p:txBody>
          <a:bodyPr anchor="t"/>
          <a:lstStyle/>
          <a:p>
            <a:pPr lvl="0"/>
            <a:r>
              <a:rPr lang="ru-RU" dirty="0"/>
              <a:t>Текст</a:t>
            </a:r>
          </a:p>
        </p:txBody>
      </p:sp>
      <p:sp>
        <p:nvSpPr>
          <p:cNvPr id="11" name="Текст 9" title="Текст&#10;Текст"/>
          <p:cNvSpPr>
            <a:spLocks noGrp="1"/>
          </p:cNvSpPr>
          <p:nvPr>
            <p:ph type="body" sz="quarter" idx="16" hasCustomPrompt="1"/>
          </p:nvPr>
        </p:nvSpPr>
        <p:spPr>
          <a:xfrm>
            <a:off x="10669270" y="8385810"/>
            <a:ext cx="3044826" cy="3819138"/>
          </a:xfrm>
        </p:spPr>
        <p:txBody>
          <a:bodyPr anchor="t"/>
          <a:lstStyle/>
          <a:p>
            <a:pPr lvl="0"/>
            <a:r>
              <a:rPr lang="ru-RU" dirty="0"/>
              <a:t>Текст</a:t>
            </a:r>
          </a:p>
        </p:txBody>
      </p:sp>
      <p:sp>
        <p:nvSpPr>
          <p:cNvPr id="14" name="Текст 9" title="Текст&#10;Текст"/>
          <p:cNvSpPr>
            <a:spLocks noGrp="1"/>
          </p:cNvSpPr>
          <p:nvPr>
            <p:ph type="body" sz="quarter" idx="19" hasCustomPrompt="1"/>
          </p:nvPr>
        </p:nvSpPr>
        <p:spPr>
          <a:xfrm>
            <a:off x="16779240" y="8385810"/>
            <a:ext cx="3044825" cy="3819138"/>
          </a:xfrm>
        </p:spPr>
        <p:txBody>
          <a:bodyPr anchor="t"/>
          <a:lstStyle/>
          <a:p>
            <a:pPr lvl="0"/>
            <a:r>
              <a:rPr lang="ru-RU" dirty="0"/>
              <a:t>Текст</a:t>
            </a:r>
          </a:p>
        </p:txBody>
      </p:sp>
      <p:sp>
        <p:nvSpPr>
          <p:cNvPr id="15" name="Рисунок 4"/>
          <p:cNvSpPr>
            <a:spLocks noGrp="1"/>
          </p:cNvSpPr>
          <p:nvPr>
            <p:ph type="pic" sz="quarter" idx="20" hasCustomPrompt="1"/>
          </p:nvPr>
        </p:nvSpPr>
        <p:spPr>
          <a:xfrm>
            <a:off x="10669270"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16" name="Рисунок 4"/>
          <p:cNvSpPr>
            <a:spLocks noGrp="1"/>
          </p:cNvSpPr>
          <p:nvPr>
            <p:ph type="pic" sz="quarter" idx="21" hasCustomPrompt="1"/>
          </p:nvPr>
        </p:nvSpPr>
        <p:spPr>
          <a:xfrm>
            <a:off x="16779240" y="5464800"/>
            <a:ext cx="3044825" cy="25380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Tree>
    <p:extLst>
      <p:ext uri="{BB962C8B-B14F-4D97-AF65-F5344CB8AC3E}">
        <p14:creationId xmlns:p14="http://schemas.microsoft.com/office/powerpoint/2010/main" val="2390721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4" name="Footer Placeholder 3"/>
          <p:cNvSpPr>
            <a:spLocks noGrp="1"/>
          </p:cNvSpPr>
          <p:nvPr>
            <p:ph type="ftr" sz="quarter" idx="11"/>
          </p:nvPr>
        </p:nvSpPr>
        <p:spPr/>
        <p:txBody>
          <a:bodyPr lIns="0"/>
          <a:lstStyle/>
          <a:p>
            <a:r>
              <a:rPr lang="en-US"/>
              <a:t>Andrey Ustyuzhanin</a:t>
            </a:r>
            <a:endParaRPr lang="ru-RU" dirty="0"/>
          </a:p>
        </p:txBody>
      </p:sp>
      <p:sp>
        <p:nvSpPr>
          <p:cNvPr id="5" name="Slide Number Placeholder 4"/>
          <p:cNvSpPr>
            <a:spLocks noGrp="1"/>
          </p:cNvSpPr>
          <p:nvPr>
            <p:ph type="sldNum" sz="quarter" idx="12"/>
          </p:nvPr>
        </p:nvSpPr>
        <p:spPr/>
        <p:txBody>
          <a:bodyPr/>
          <a:lstStyle/>
          <a:p>
            <a:fld id="{741C03D3-FA44-40EC-9A21-1FC4FEA3E22E}" type="slidenum">
              <a:rPr lang="ru-RU" smtClean="0"/>
              <a:t>‹#›</a:t>
            </a:fld>
            <a:endParaRPr lang="ru-RU" dirty="0"/>
          </a:p>
        </p:txBody>
      </p:sp>
      <p:sp>
        <p:nvSpPr>
          <p:cNvPr id="6" name="Рисунок 4"/>
          <p:cNvSpPr>
            <a:spLocks noGrp="1"/>
          </p:cNvSpPr>
          <p:nvPr>
            <p:ph type="pic" sz="quarter" idx="14" hasCustomPrompt="1"/>
          </p:nvPr>
        </p:nvSpPr>
        <p:spPr>
          <a:xfrm>
            <a:off x="2651206" y="5109797"/>
            <a:ext cx="3469311" cy="2890800"/>
          </a:xfrm>
          <a:noFill/>
        </p:spPr>
        <p:txBody>
          <a:bodyPr/>
          <a:lstStyle>
            <a:lvl1pPr algn="ctr">
              <a:defRPr b="0" i="0">
                <a:latin typeface="Yandex Sans Text Thin" charset="0"/>
                <a:ea typeface="Yandex Sans Text Thin" charset="0"/>
                <a:cs typeface="Yandex Sans Text Thin" charset="0"/>
              </a:defRPr>
            </a:lvl1pPr>
          </a:lstStyle>
          <a:p>
            <a:r>
              <a:rPr lang="en-US" dirty="0"/>
              <a:t>PNG</a:t>
            </a:r>
            <a:endParaRPr lang="ru-RU" dirty="0"/>
          </a:p>
        </p:txBody>
      </p:sp>
      <p:sp>
        <p:nvSpPr>
          <p:cNvPr id="8" name="Content Placeholder 2"/>
          <p:cNvSpPr>
            <a:spLocks noGrp="1"/>
          </p:cNvSpPr>
          <p:nvPr>
            <p:ph idx="13"/>
          </p:nvPr>
        </p:nvSpPr>
        <p:spPr>
          <a:xfrm>
            <a:off x="7612064" y="3041650"/>
            <a:ext cx="12992098" cy="7632700"/>
          </a:xfrm>
        </p:spPr>
        <p:txBody>
          <a:bodyPr/>
          <a:lstStyle>
            <a:lvl1pPr marL="0">
              <a:lnSpc>
                <a:spcPts val="6000"/>
              </a:lnSpc>
              <a:spcBef>
                <a:spcPts val="3000"/>
              </a:spcBef>
              <a:spcAft>
                <a:spcPts val="3000"/>
              </a:spcAft>
              <a:defRPr/>
            </a:lvl1pPr>
            <a:lvl2pPr marL="0" marR="0" indent="-720000" algn="l" defTabSz="1908000" rtl="0" eaLnBrk="1" fontAlgn="auto" latinLnBrk="0" hangingPunct="1">
              <a:lnSpc>
                <a:spcPts val="6000"/>
              </a:lnSpc>
              <a:spcBef>
                <a:spcPts val="0"/>
              </a:spcBef>
              <a:spcAft>
                <a:spcPts val="0"/>
              </a:spcAft>
              <a:buClr>
                <a:schemeClr val="tx2"/>
              </a:buClr>
              <a:buSzPct val="120000"/>
              <a:buFont typeface="Impact" panose="020B0806030902050204" pitchFamily="34" charset="0"/>
              <a:buChar char="▌"/>
              <a:tabLst/>
              <a:defRPr/>
            </a:lvl2pPr>
            <a:lvl3pPr marL="1512000" indent="-720000">
              <a:lnSpc>
                <a:spcPts val="6000"/>
              </a:lnSpc>
              <a:spcBef>
                <a:spcPts val="3000"/>
              </a:spcBef>
              <a:spcAft>
                <a:spcPts val="0"/>
              </a:spcAft>
              <a:defRPr/>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Tree>
    <p:extLst>
      <p:ext uri="{BB962C8B-B14F-4D97-AF65-F5344CB8AC3E}">
        <p14:creationId xmlns:p14="http://schemas.microsoft.com/office/powerpoint/2010/main" val="1716363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506220" y="4186799"/>
            <a:ext cx="6105525" cy="4960874"/>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0" name="Текст 9" title="Текст"/>
          <p:cNvSpPr>
            <a:spLocks noGrp="1"/>
          </p:cNvSpPr>
          <p:nvPr>
            <p:ph type="body" sz="quarter" idx="15" hasCustomPrompt="1"/>
          </p:nvPr>
        </p:nvSpPr>
        <p:spPr>
          <a:xfrm>
            <a:off x="1506220" y="9530080"/>
            <a:ext cx="6091237" cy="2670738"/>
          </a:xfrm>
        </p:spPr>
        <p:txBody>
          <a:bodyPr anchor="t"/>
          <a:lstStyle/>
          <a:p>
            <a:pPr lvl="0"/>
            <a:r>
              <a:rPr lang="ru-RU" dirty="0"/>
              <a:t>Текст</a:t>
            </a:r>
          </a:p>
        </p:txBody>
      </p:sp>
      <p:sp>
        <p:nvSpPr>
          <p:cNvPr id="11" name="Текст 9" title="Текст"/>
          <p:cNvSpPr>
            <a:spLocks noGrp="1"/>
          </p:cNvSpPr>
          <p:nvPr>
            <p:ph type="body" sz="quarter" idx="16" hasCustomPrompt="1"/>
          </p:nvPr>
        </p:nvSpPr>
        <p:spPr>
          <a:xfrm>
            <a:off x="9145588" y="9530080"/>
            <a:ext cx="6099175" cy="2670738"/>
          </a:xfrm>
        </p:spPr>
        <p:txBody>
          <a:bodyPr anchor="t"/>
          <a:lstStyle/>
          <a:p>
            <a:pPr lvl="0"/>
            <a:r>
              <a:rPr lang="ru-RU" dirty="0"/>
              <a:t>Текст</a:t>
            </a:r>
          </a:p>
        </p:txBody>
      </p:sp>
      <p:sp>
        <p:nvSpPr>
          <p:cNvPr id="12" name="Рисунок 4"/>
          <p:cNvSpPr>
            <a:spLocks noGrp="1"/>
          </p:cNvSpPr>
          <p:nvPr>
            <p:ph type="pic" sz="quarter" idx="17" hasCustomPrompt="1"/>
          </p:nvPr>
        </p:nvSpPr>
        <p:spPr>
          <a:xfrm>
            <a:off x="9145588" y="4186799"/>
            <a:ext cx="6105525" cy="4960874"/>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3" name="Рисунок 4"/>
          <p:cNvSpPr>
            <a:spLocks noGrp="1"/>
          </p:cNvSpPr>
          <p:nvPr>
            <p:ph type="pic" sz="quarter" idx="18" hasCustomPrompt="1"/>
          </p:nvPr>
        </p:nvSpPr>
        <p:spPr>
          <a:xfrm>
            <a:off x="16770350" y="4186809"/>
            <a:ext cx="6105525" cy="4960874"/>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4" name="Текст 9" title="Текст"/>
          <p:cNvSpPr>
            <a:spLocks noGrp="1"/>
          </p:cNvSpPr>
          <p:nvPr>
            <p:ph type="body" sz="quarter" idx="19" hasCustomPrompt="1"/>
          </p:nvPr>
        </p:nvSpPr>
        <p:spPr>
          <a:xfrm>
            <a:off x="16770350" y="9530080"/>
            <a:ext cx="6105525" cy="2670738"/>
          </a:xfrm>
        </p:spPr>
        <p:txBody>
          <a:bodyPr anchor="t"/>
          <a:lstStyle/>
          <a:p>
            <a:pPr lvl="0"/>
            <a:r>
              <a:rPr lang="ru-RU" dirty="0"/>
              <a:t>Текст</a:t>
            </a:r>
          </a:p>
        </p:txBody>
      </p:sp>
    </p:spTree>
    <p:extLst>
      <p:ext uri="{BB962C8B-B14F-4D97-AF65-F5344CB8AC3E}">
        <p14:creationId xmlns:p14="http://schemas.microsoft.com/office/powerpoint/2010/main" val="1778930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9" name="Рисунок 8"/>
          <p:cNvSpPr>
            <a:spLocks noGrp="1"/>
          </p:cNvSpPr>
          <p:nvPr>
            <p:ph type="pic" sz="quarter" idx="13" hasCustomPrompt="1"/>
          </p:nvPr>
        </p:nvSpPr>
        <p:spPr>
          <a:xfrm>
            <a:off x="13336588" y="3424238"/>
            <a:ext cx="8775699" cy="6486525"/>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5" name="Рисунок 4"/>
          <p:cNvSpPr>
            <a:spLocks noGrp="1"/>
          </p:cNvSpPr>
          <p:nvPr>
            <p:ph type="pic" sz="quarter" idx="14" hasCustomPrompt="1"/>
          </p:nvPr>
        </p:nvSpPr>
        <p:spPr>
          <a:xfrm>
            <a:off x="2270125" y="3424239"/>
            <a:ext cx="8775699" cy="6486525"/>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
        <p:nvSpPr>
          <p:cNvPr id="10" name="Текст 9" title="Текст"/>
          <p:cNvSpPr>
            <a:spLocks noGrp="1"/>
          </p:cNvSpPr>
          <p:nvPr>
            <p:ph type="body" sz="quarter" idx="15" hasCustomPrompt="1"/>
          </p:nvPr>
        </p:nvSpPr>
        <p:spPr>
          <a:xfrm>
            <a:off x="2270124" y="10290683"/>
            <a:ext cx="8775699" cy="1914275"/>
          </a:xfrm>
        </p:spPr>
        <p:txBody>
          <a:bodyPr anchor="t"/>
          <a:lstStyle/>
          <a:p>
            <a:pPr lvl="0"/>
            <a:r>
              <a:rPr lang="ru-RU" dirty="0"/>
              <a:t>Текст</a:t>
            </a:r>
          </a:p>
        </p:txBody>
      </p:sp>
      <p:sp>
        <p:nvSpPr>
          <p:cNvPr id="11" name="Текст 9" title="Текст"/>
          <p:cNvSpPr>
            <a:spLocks noGrp="1"/>
          </p:cNvSpPr>
          <p:nvPr>
            <p:ph type="body" sz="quarter" idx="16" hasCustomPrompt="1"/>
          </p:nvPr>
        </p:nvSpPr>
        <p:spPr>
          <a:xfrm>
            <a:off x="13336651" y="10290683"/>
            <a:ext cx="8775699" cy="1887403"/>
          </a:xfrm>
        </p:spPr>
        <p:txBody>
          <a:bodyPr anchor="t"/>
          <a:lstStyle/>
          <a:p>
            <a:pPr lvl="0"/>
            <a:r>
              <a:rPr lang="ru-RU" dirty="0"/>
              <a:t>Текст</a:t>
            </a:r>
          </a:p>
        </p:txBody>
      </p:sp>
    </p:spTree>
    <p:extLst>
      <p:ext uri="{BB962C8B-B14F-4D97-AF65-F5344CB8AC3E}">
        <p14:creationId xmlns:p14="http://schemas.microsoft.com/office/powerpoint/2010/main" val="636539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5" name="Рисунок 4"/>
          <p:cNvSpPr>
            <a:spLocks noGrp="1"/>
          </p:cNvSpPr>
          <p:nvPr>
            <p:ph type="pic" sz="quarter" idx="16" hasCustomPrompt="1"/>
          </p:nvPr>
        </p:nvSpPr>
        <p:spPr>
          <a:xfrm>
            <a:off x="1143000" y="3048000"/>
            <a:ext cx="22112288" cy="9158288"/>
          </a:xfrm>
        </p:spPr>
        <p:txBody>
          <a:bodyPr/>
          <a:lstStyle>
            <a:lvl1pPr marL="0" marR="0" indent="0" algn="ctr" defTabSz="1828709" rtl="0" eaLnBrk="1" fontAlgn="auto" latinLnBrk="0" hangingPunct="1">
              <a:lnSpc>
                <a:spcPts val="6000"/>
              </a:lnSpc>
              <a:spcBef>
                <a:spcPts val="3000"/>
              </a:spcBef>
              <a:spcAft>
                <a:spcPts val="3000"/>
              </a:spcAft>
              <a:buClrTx/>
              <a:buSzTx/>
              <a:buFontTx/>
              <a:buNone/>
              <a:tabLst/>
              <a:defRPr/>
            </a:lvl1pPr>
          </a:lstStyle>
          <a:p>
            <a:r>
              <a:rPr lang="en-US" dirty="0"/>
              <a:t>JPG, PNG</a:t>
            </a:r>
          </a:p>
        </p:txBody>
      </p:sp>
      <p:sp>
        <p:nvSpPr>
          <p:cNvPr id="2" name="Title 1"/>
          <p:cNvSpPr>
            <a:spLocks noGrp="1"/>
          </p:cNvSpPr>
          <p:nvPr>
            <p:ph type="title"/>
          </p:nvPr>
        </p:nvSpPr>
        <p:spPr>
          <a:xfrm>
            <a:off x="1143000" y="762000"/>
            <a:ext cx="22131337" cy="1511300"/>
          </a:xfrm>
          <a:prstGeom prst="rect">
            <a:avLst/>
          </a:prstGeom>
        </p:spPr>
        <p:txBody>
          <a:bodyPr/>
          <a:lstStyle/>
          <a:p>
            <a:r>
              <a:rPr lang="ru-RU"/>
              <a:t>Образец заголовка</a:t>
            </a:r>
            <a:endParaRPr lang="en-US" dirty="0"/>
          </a:p>
        </p:txBody>
      </p:sp>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Tree>
    <p:extLst>
      <p:ext uri="{BB962C8B-B14F-4D97-AF65-F5344CB8AC3E}">
        <p14:creationId xmlns:p14="http://schemas.microsoft.com/office/powerpoint/2010/main" val="3087385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0302875"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
        <p:nvSpPr>
          <p:cNvPr id="9" name="Рисунок 8"/>
          <p:cNvSpPr>
            <a:spLocks noGrp="1"/>
          </p:cNvSpPr>
          <p:nvPr>
            <p:ph type="pic" sz="quarter" idx="14" hasCustomPrompt="1"/>
          </p:nvPr>
        </p:nvSpPr>
        <p:spPr>
          <a:xfrm>
            <a:off x="12955588" y="3048000"/>
            <a:ext cx="10285412" cy="9144000"/>
          </a:xfrm>
          <a:noFill/>
        </p:spPr>
        <p:txBody>
          <a:bodyPr/>
          <a:lstStyle>
            <a:lvl1pPr marL="0" marR="0" indent="0" algn="ctr" defTabSz="1828709" rtl="0" eaLnBrk="1" fontAlgn="auto" latinLnBrk="0" hangingPunct="1">
              <a:lnSpc>
                <a:spcPts val="6000"/>
              </a:lnSpc>
              <a:spcBef>
                <a:spcPts val="4000"/>
              </a:spcBef>
              <a:spcAft>
                <a:spcPts val="4000"/>
              </a:spcAft>
              <a:buClrTx/>
              <a:buSzTx/>
              <a:buFontTx/>
              <a:buNone/>
              <a:tabLst/>
              <a:defRPr b="0" i="0">
                <a:latin typeface="Yandex Sans Text Thin" charset="0"/>
                <a:ea typeface="Yandex Sans Text Thin" charset="0"/>
                <a:cs typeface="Yandex Sans Text Thin" charset="0"/>
              </a:defRPr>
            </a:lvl1pPr>
          </a:lstStyle>
          <a:p>
            <a:r>
              <a:rPr lang="en-US" dirty="0"/>
              <a:t>JPG, PNG</a:t>
            </a:r>
            <a:endParaRPr lang="ru-RU" dirty="0"/>
          </a:p>
        </p:txBody>
      </p:sp>
    </p:spTree>
    <p:extLst>
      <p:ext uri="{BB962C8B-B14F-4D97-AF65-F5344CB8AC3E}">
        <p14:creationId xmlns:p14="http://schemas.microsoft.com/office/powerpoint/2010/main" val="195418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7" name="Изображение 6"/>
          <p:cNvPicPr>
            <a:picLocks noChangeAspect="1"/>
          </p:cNvPicPr>
          <p:nvPr userDrawn="1"/>
        </p:nvPicPr>
        <p:blipFill>
          <a:blip r:embed="rId2"/>
          <a:stretch>
            <a:fillRect/>
          </a:stretch>
        </p:blipFill>
        <p:spPr>
          <a:xfrm>
            <a:off x="3086100" y="2033270"/>
            <a:ext cx="2289464" cy="877368"/>
          </a:xfrm>
          <a:prstGeom prst="rect">
            <a:avLst/>
          </a:prstGeom>
        </p:spPr>
      </p:pic>
      <p:sp>
        <p:nvSpPr>
          <p:cNvPr id="2" name="Title 1"/>
          <p:cNvSpPr>
            <a:spLocks noGrp="1"/>
          </p:cNvSpPr>
          <p:nvPr>
            <p:ph type="ctrTitle" hasCustomPrompt="1"/>
          </p:nvPr>
        </p:nvSpPr>
        <p:spPr>
          <a:xfrm>
            <a:off x="3048000" y="3048000"/>
            <a:ext cx="18317481" cy="7249764"/>
          </a:xfrm>
          <a:prstGeom prst="rect">
            <a:avLst/>
          </a:prstGeom>
        </p:spPr>
        <p:txBody>
          <a:bodyPr wrap="square" anchor="ctr"/>
          <a:lstStyle>
            <a:lvl1pPr algn="l">
              <a:lnSpc>
                <a:spcPts val="14000"/>
              </a:lnSpc>
              <a:defRPr sz="11999">
                <a:latin typeface="Yandex Sans Text Light" panose="02000000000000000000" pitchFamily="2" charset="-52"/>
              </a:defRPr>
            </a:lvl1pPr>
          </a:lstStyle>
          <a:p>
            <a:r>
              <a:rPr lang="ru-RU" dirty="0"/>
              <a:t>Название презентации</a:t>
            </a:r>
            <a:endParaRPr lang="en-US" dirty="0"/>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sp>
        <p:nvSpPr>
          <p:cNvPr id="8" name="Рисунок 7"/>
          <p:cNvSpPr>
            <a:spLocks noGrp="1"/>
          </p:cNvSpPr>
          <p:nvPr>
            <p:ph type="pic" sz="quarter" idx="13" hasCustomPrompt="1"/>
          </p:nvPr>
        </p:nvSpPr>
        <p:spPr>
          <a:xfrm>
            <a:off x="3059811"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
        <p:nvSpPr>
          <p:cNvPr id="6" name="Рисунок 9"/>
          <p:cNvSpPr>
            <a:spLocks noGrp="1"/>
          </p:cNvSpPr>
          <p:nvPr>
            <p:ph type="pic" sz="quarter" idx="14" hasCustomPrompt="1"/>
          </p:nvPr>
        </p:nvSpPr>
        <p:spPr>
          <a:xfrm>
            <a:off x="16007206" y="1897063"/>
            <a:ext cx="5342400" cy="1144587"/>
          </a:xfrm>
          <a:noFill/>
          <a:ln>
            <a:noFill/>
          </a:ln>
        </p:spPr>
        <p:txBody>
          <a:bodyPr/>
          <a:lstStyle>
            <a:lvl1pPr marL="0" indent="0">
              <a:buFontTx/>
              <a:buNone/>
              <a:defRPr b="0" i="0" baseline="0">
                <a:latin typeface="Yandex Sans Text Thin" charset="0"/>
                <a:ea typeface="Yandex Sans Text Thin" charset="0"/>
                <a:cs typeface="Yandex Sans Text Thin" charset="0"/>
              </a:defRPr>
            </a:lvl1pPr>
          </a:lstStyle>
          <a:p>
            <a:r>
              <a:rPr lang="ru-RU" dirty="0"/>
              <a:t>Логотип</a:t>
            </a:r>
            <a:r>
              <a:rPr lang="en-US" dirty="0"/>
              <a:t> </a:t>
            </a:r>
            <a:r>
              <a:rPr lang="ru-RU" dirty="0"/>
              <a:t>партнёра</a:t>
            </a:r>
          </a:p>
        </p:txBody>
      </p:sp>
    </p:spTree>
    <p:extLst>
      <p:ext uri="{BB962C8B-B14F-4D97-AF65-F5344CB8AC3E}">
        <p14:creationId xmlns:p14="http://schemas.microsoft.com/office/powerpoint/2010/main" val="3292052584"/>
      </p:ext>
    </p:extLst>
  </p:cSld>
  <p:clrMapOvr>
    <a:masterClrMapping/>
  </p:clrMapOvr>
  <p:extLst>
    <p:ext uri="{DCECCB84-F9BA-43D5-87BE-67443E8EF086}">
      <p15:sldGuideLst xmlns:p15="http://schemas.microsoft.com/office/powerpoint/2012/main">
        <p15:guide id="1" orient="horz" pos="1436">
          <p15:clr>
            <a:srgbClr val="FBAE40"/>
          </p15:clr>
        </p15:guide>
        <p15:guide id="2" orient="horz" pos="177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Andrey Ustyuzhanin</a:t>
            </a:r>
            <a:endParaRPr lang="ru-RU" dirty="0"/>
          </a:p>
        </p:txBody>
      </p:sp>
      <p:sp>
        <p:nvSpPr>
          <p:cNvPr id="7" name="Slide Number Placeholder 6"/>
          <p:cNvSpPr>
            <a:spLocks noGrp="1"/>
          </p:cNvSpPr>
          <p:nvPr>
            <p:ph type="sldNum" sz="quarter" idx="12"/>
          </p:nvPr>
        </p:nvSpPr>
        <p:spPr/>
        <p:txBody>
          <a:bodyPr/>
          <a:lstStyle/>
          <a:p>
            <a:fld id="{741C03D3-FA44-40EC-9A21-1FC4FEA3E22E}" type="slidenum">
              <a:rPr lang="ru-RU" smtClean="0"/>
              <a:t>‹#›</a:t>
            </a:fld>
            <a:endParaRPr lang="ru-RU"/>
          </a:p>
        </p:txBody>
      </p:sp>
      <p:sp>
        <p:nvSpPr>
          <p:cNvPr id="5" name="Рисунок 4"/>
          <p:cNvSpPr>
            <a:spLocks noGrp="1"/>
          </p:cNvSpPr>
          <p:nvPr>
            <p:ph type="pic" sz="quarter" idx="14" hasCustomPrompt="1"/>
          </p:nvPr>
        </p:nvSpPr>
        <p:spPr>
          <a:xfrm>
            <a:off x="1" y="0"/>
            <a:ext cx="24382412" cy="13716000"/>
          </a:xfrm>
          <a:noFill/>
        </p:spPr>
        <p:txBody>
          <a:bodyPr/>
          <a:lstStyle>
            <a:lvl1pPr algn="ctr">
              <a:defRPr b="0" i="0">
                <a:latin typeface="Yandex Sans Text Thin" charset="0"/>
                <a:ea typeface="Yandex Sans Text Thin" charset="0"/>
                <a:cs typeface="Yandex Sans Text Thin" charset="0"/>
              </a:defRPr>
            </a:lvl1pPr>
          </a:lstStyle>
          <a:p>
            <a:r>
              <a:rPr lang="en-US" dirty="0"/>
              <a:t>JPG, PNG</a:t>
            </a:r>
            <a:endParaRPr lang="ru-RU" dirty="0"/>
          </a:p>
        </p:txBody>
      </p:sp>
    </p:spTree>
    <p:extLst>
      <p:ext uri="{BB962C8B-B14F-4D97-AF65-F5344CB8AC3E}">
        <p14:creationId xmlns:p14="http://schemas.microsoft.com/office/powerpoint/2010/main" val="1805390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контакт">
    <p:spTree>
      <p:nvGrpSpPr>
        <p:cNvPr id="1" name=""/>
        <p:cNvGrpSpPr/>
        <p:nvPr/>
      </p:nvGrpSpPr>
      <p:grpSpPr>
        <a:xfrm>
          <a:off x="0" y="0"/>
          <a:ext cx="0" cy="0"/>
          <a:chOff x="0" y="0"/>
          <a:chExt cx="0" cy="0"/>
        </a:xfrm>
      </p:grpSpPr>
      <p:sp>
        <p:nvSpPr>
          <p:cNvPr id="10" name="Текст 9"/>
          <p:cNvSpPr>
            <a:spLocks noGrp="1"/>
          </p:cNvSpPr>
          <p:nvPr>
            <p:ph type="body" sz="quarter" idx="15" hasCustomPrompt="1"/>
          </p:nvPr>
        </p:nvSpPr>
        <p:spPr>
          <a:xfrm>
            <a:off x="4178300" y="10292400"/>
            <a:ext cx="8394700" cy="762000"/>
          </a:xfrm>
        </p:spPr>
        <p:txBody>
          <a:bodyPr anchor="t"/>
          <a:lstStyle>
            <a:lvl1pPr>
              <a:defRPr baseline="0"/>
            </a:lvl1pPr>
          </a:lstStyle>
          <a:p>
            <a:pPr lvl="0"/>
            <a:r>
              <a:rPr lang="ru-RU" dirty="0"/>
              <a:t>+7 000 000-00-00 </a:t>
            </a:r>
          </a:p>
        </p:txBody>
      </p:sp>
      <p:sp>
        <p:nvSpPr>
          <p:cNvPr id="11" name="Текст 9"/>
          <p:cNvSpPr>
            <a:spLocks noGrp="1"/>
          </p:cNvSpPr>
          <p:nvPr>
            <p:ph type="body" sz="quarter" idx="16" hasCustomPrompt="1"/>
          </p:nvPr>
        </p:nvSpPr>
        <p:spPr>
          <a:xfrm>
            <a:off x="4178300" y="9147175"/>
            <a:ext cx="8394700" cy="763588"/>
          </a:xfrm>
        </p:spPr>
        <p:txBody>
          <a:bodyPr anchor="t"/>
          <a:lstStyle/>
          <a:p>
            <a:pPr lvl="0"/>
            <a:r>
              <a:rPr lang="ru-RU" dirty="0"/>
              <a:t>логин</a:t>
            </a:r>
            <a:r>
              <a:rPr lang="en-US" dirty="0"/>
              <a:t>@</a:t>
            </a:r>
            <a:r>
              <a:rPr lang="en-US" dirty="0" err="1"/>
              <a:t>yandex</a:t>
            </a:r>
            <a:r>
              <a:rPr lang="ru-RU" dirty="0"/>
              <a:t>-</a:t>
            </a:r>
            <a:r>
              <a:rPr lang="en-US" dirty="0" err="1"/>
              <a:t>team.ru</a:t>
            </a:r>
            <a:endParaRPr lang="ru-RU"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2762" y="9163028"/>
            <a:ext cx="757238" cy="747772"/>
          </a:xfrm>
          <a:prstGeom prst="rect">
            <a:avLst/>
          </a:prstGeom>
        </p:spPr>
      </p:pic>
      <p:pic>
        <p:nvPicPr>
          <p:cNvPr id="6"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21831" y="10292400"/>
            <a:ext cx="419100" cy="762000"/>
          </a:xfrm>
          <a:prstGeom prst="rect">
            <a:avLst/>
          </a:prstGeom>
        </p:spPr>
      </p:pic>
      <p:sp>
        <p:nvSpPr>
          <p:cNvPr id="29" name="Текст 9"/>
          <p:cNvSpPr>
            <a:spLocks noGrp="1"/>
          </p:cNvSpPr>
          <p:nvPr>
            <p:ph type="body" sz="quarter" idx="32" hasCustomPrompt="1"/>
          </p:nvPr>
        </p:nvSpPr>
        <p:spPr>
          <a:xfrm>
            <a:off x="3048000" y="2278800"/>
            <a:ext cx="18683381" cy="1907438"/>
          </a:xfrm>
        </p:spPr>
        <p:txBody>
          <a:bodyPr anchor="t"/>
          <a:lstStyle>
            <a:lvl1pPr>
              <a:lnSpc>
                <a:spcPct val="100000"/>
              </a:lnSpc>
              <a:defRPr sz="12000" baseline="0"/>
            </a:lvl1pPr>
          </a:lstStyle>
          <a:p>
            <a:pPr lvl="0"/>
            <a:r>
              <a:rPr lang="ru-RU" dirty="0"/>
              <a:t>Образец заголовка</a:t>
            </a:r>
          </a:p>
        </p:txBody>
      </p:sp>
      <p:sp>
        <p:nvSpPr>
          <p:cNvPr id="13" name="Текст 9"/>
          <p:cNvSpPr>
            <a:spLocks noGrp="1"/>
          </p:cNvSpPr>
          <p:nvPr>
            <p:ph type="body" sz="quarter" idx="24" hasCustomPrompt="1"/>
          </p:nvPr>
        </p:nvSpPr>
        <p:spPr>
          <a:xfrm>
            <a:off x="3048000" y="6094413"/>
            <a:ext cx="14501812" cy="763587"/>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sp>
        <p:nvSpPr>
          <p:cNvPr id="14" name="Текст 9"/>
          <p:cNvSpPr>
            <a:spLocks noGrp="1"/>
          </p:cNvSpPr>
          <p:nvPr>
            <p:ph type="body" sz="quarter" idx="25" hasCustomPrompt="1"/>
          </p:nvPr>
        </p:nvSpPr>
        <p:spPr>
          <a:xfrm>
            <a:off x="3048000" y="7238999"/>
            <a:ext cx="14501812"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Tree>
    <p:extLst>
      <p:ext uri="{BB962C8B-B14F-4D97-AF65-F5344CB8AC3E}">
        <p14:creationId xmlns:p14="http://schemas.microsoft.com/office/powerpoint/2010/main" val="3428327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контакта ">
    <p:spTree>
      <p:nvGrpSpPr>
        <p:cNvPr id="1" name=""/>
        <p:cNvGrpSpPr/>
        <p:nvPr/>
      </p:nvGrpSpPr>
      <p:grpSpPr>
        <a:xfrm>
          <a:off x="0" y="0"/>
          <a:ext cx="0" cy="0"/>
          <a:chOff x="0" y="0"/>
          <a:chExt cx="0" cy="0"/>
        </a:xfrm>
      </p:grpSpPr>
      <p:sp>
        <p:nvSpPr>
          <p:cNvPr id="10" name="Текст 9"/>
          <p:cNvSpPr>
            <a:spLocks noGrp="1"/>
          </p:cNvSpPr>
          <p:nvPr>
            <p:ph type="body" sz="quarter" idx="15" hasCustomPrompt="1"/>
          </p:nvPr>
        </p:nvSpPr>
        <p:spPr>
          <a:xfrm>
            <a:off x="4178300" y="10292400"/>
            <a:ext cx="8394700" cy="762000"/>
          </a:xfrm>
        </p:spPr>
        <p:txBody>
          <a:bodyPr anchor="t"/>
          <a:lstStyle>
            <a:lvl1pPr>
              <a:defRPr baseline="0"/>
            </a:lvl1pPr>
          </a:lstStyle>
          <a:p>
            <a:pPr lvl="0"/>
            <a:r>
              <a:rPr lang="ru-RU" dirty="0"/>
              <a:t>+7 000 000-00-00 </a:t>
            </a:r>
          </a:p>
        </p:txBody>
      </p:sp>
      <p:sp>
        <p:nvSpPr>
          <p:cNvPr id="11" name="Текст 9"/>
          <p:cNvSpPr>
            <a:spLocks noGrp="1"/>
          </p:cNvSpPr>
          <p:nvPr>
            <p:ph type="body" sz="quarter" idx="16" hasCustomPrompt="1"/>
          </p:nvPr>
        </p:nvSpPr>
        <p:spPr>
          <a:xfrm>
            <a:off x="4178300" y="9147175"/>
            <a:ext cx="8394700" cy="763588"/>
          </a:xfrm>
        </p:spPr>
        <p:txBody>
          <a:bodyPr anchor="t"/>
          <a:lstStyle>
            <a:lvl1pPr>
              <a:defRPr/>
            </a:lvl1pPr>
          </a:lstStyle>
          <a:p>
            <a:pPr lvl="0"/>
            <a:r>
              <a:rPr lang="ru-RU" dirty="0"/>
              <a:t>логин</a:t>
            </a:r>
            <a:r>
              <a:rPr lang="en-US" dirty="0"/>
              <a:t>@</a:t>
            </a:r>
            <a:r>
              <a:rPr lang="en-US" dirty="0" err="1"/>
              <a:t>yandex</a:t>
            </a:r>
            <a:r>
              <a:rPr lang="ru-RU" dirty="0"/>
              <a:t>-</a:t>
            </a:r>
            <a:r>
              <a:rPr lang="en-US" dirty="0" err="1"/>
              <a:t>team.ru</a:t>
            </a:r>
            <a:endParaRPr lang="ru-RU" dirty="0"/>
          </a:p>
        </p:txBody>
      </p:sp>
      <p:sp>
        <p:nvSpPr>
          <p:cNvPr id="17" name="Текст 9"/>
          <p:cNvSpPr>
            <a:spLocks noGrp="1"/>
          </p:cNvSpPr>
          <p:nvPr>
            <p:ph type="body" sz="quarter" idx="24" hasCustomPrompt="1"/>
          </p:nvPr>
        </p:nvSpPr>
        <p:spPr>
          <a:xfrm>
            <a:off x="3048000" y="6094413"/>
            <a:ext cx="9525000" cy="762949"/>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pic>
        <p:nvPicPr>
          <p:cNvPr id="5"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2762" y="9163028"/>
            <a:ext cx="757238" cy="747772"/>
          </a:xfrm>
          <a:prstGeom prst="rect">
            <a:avLst/>
          </a:prstGeom>
        </p:spPr>
      </p:pic>
      <p:pic>
        <p:nvPicPr>
          <p:cNvPr id="6"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21831" y="10292400"/>
            <a:ext cx="419100" cy="762000"/>
          </a:xfrm>
          <a:prstGeom prst="rect">
            <a:avLst/>
          </a:prstGeom>
        </p:spPr>
      </p:pic>
      <p:sp>
        <p:nvSpPr>
          <p:cNvPr id="15" name="Текст 9"/>
          <p:cNvSpPr>
            <a:spLocks noGrp="1"/>
          </p:cNvSpPr>
          <p:nvPr>
            <p:ph type="body" sz="quarter" idx="25" hasCustomPrompt="1"/>
          </p:nvPr>
        </p:nvSpPr>
        <p:spPr>
          <a:xfrm>
            <a:off x="3048000" y="7238999"/>
            <a:ext cx="9525000"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
        <p:nvSpPr>
          <p:cNvPr id="19" name="Текст 9"/>
          <p:cNvSpPr>
            <a:spLocks noGrp="1"/>
          </p:cNvSpPr>
          <p:nvPr>
            <p:ph type="body" sz="quarter" idx="28" hasCustomPrompt="1"/>
          </p:nvPr>
        </p:nvSpPr>
        <p:spPr>
          <a:xfrm>
            <a:off x="14482949" y="10292400"/>
            <a:ext cx="8392926" cy="762000"/>
          </a:xfrm>
        </p:spPr>
        <p:txBody>
          <a:bodyPr anchor="t"/>
          <a:lstStyle>
            <a:lvl1pPr>
              <a:defRPr/>
            </a:lvl1pPr>
          </a:lstStyle>
          <a:p>
            <a:pPr lvl="0"/>
            <a:r>
              <a:rPr lang="ru-RU" dirty="0"/>
              <a:t>+7 000 000-00-00 </a:t>
            </a:r>
          </a:p>
        </p:txBody>
      </p:sp>
      <p:sp>
        <p:nvSpPr>
          <p:cNvPr id="20" name="Текст 9"/>
          <p:cNvSpPr>
            <a:spLocks noGrp="1"/>
          </p:cNvSpPr>
          <p:nvPr>
            <p:ph type="body" sz="quarter" idx="29" hasCustomPrompt="1"/>
          </p:nvPr>
        </p:nvSpPr>
        <p:spPr>
          <a:xfrm>
            <a:off x="14482949" y="9147175"/>
            <a:ext cx="8392926" cy="763588"/>
          </a:xfrm>
        </p:spPr>
        <p:txBody>
          <a:bodyPr anchor="t"/>
          <a:lstStyle/>
          <a:p>
            <a:pPr lvl="0"/>
            <a:r>
              <a:rPr lang="ru-RU" dirty="0"/>
              <a:t>логин</a:t>
            </a:r>
            <a:r>
              <a:rPr lang="en-US" dirty="0"/>
              <a:t>@</a:t>
            </a:r>
            <a:r>
              <a:rPr lang="en-US" dirty="0" err="1"/>
              <a:t>yandex</a:t>
            </a:r>
            <a:r>
              <a:rPr lang="ru-RU" dirty="0"/>
              <a:t>-</a:t>
            </a:r>
            <a:r>
              <a:rPr lang="en-US" dirty="0" err="1"/>
              <a:t>team.ru</a:t>
            </a:r>
            <a:endParaRPr lang="ru-RU" dirty="0"/>
          </a:p>
        </p:txBody>
      </p:sp>
      <p:pic>
        <p:nvPicPr>
          <p:cNvPr id="22" name="Рисунок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339855" y="9163028"/>
            <a:ext cx="757238" cy="747772"/>
          </a:xfrm>
          <a:prstGeom prst="rect">
            <a:avLst/>
          </a:prstGeom>
        </p:spPr>
      </p:pic>
      <p:pic>
        <p:nvPicPr>
          <p:cNvPr id="23" name="Рисунок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08924" y="10292400"/>
            <a:ext cx="419100" cy="762000"/>
          </a:xfrm>
          <a:prstGeom prst="rect">
            <a:avLst/>
          </a:prstGeom>
        </p:spPr>
      </p:pic>
      <p:sp>
        <p:nvSpPr>
          <p:cNvPr id="28" name="Текст 9"/>
          <p:cNvSpPr>
            <a:spLocks noGrp="1"/>
          </p:cNvSpPr>
          <p:nvPr>
            <p:ph type="body" sz="quarter" idx="32" hasCustomPrompt="1"/>
          </p:nvPr>
        </p:nvSpPr>
        <p:spPr>
          <a:xfrm>
            <a:off x="3048000" y="2278800"/>
            <a:ext cx="18683381" cy="1907438"/>
          </a:xfrm>
        </p:spPr>
        <p:txBody>
          <a:bodyPr anchor="t"/>
          <a:lstStyle>
            <a:lvl1pPr>
              <a:lnSpc>
                <a:spcPct val="100000"/>
              </a:lnSpc>
              <a:defRPr sz="12000" baseline="0"/>
            </a:lvl1pPr>
          </a:lstStyle>
          <a:p>
            <a:pPr lvl="0"/>
            <a:r>
              <a:rPr lang="ru-RU" dirty="0"/>
              <a:t>Образец</a:t>
            </a:r>
            <a:r>
              <a:rPr lang="en-US" dirty="0"/>
              <a:t> </a:t>
            </a:r>
            <a:r>
              <a:rPr lang="ru-RU" dirty="0"/>
              <a:t>заголовка</a:t>
            </a:r>
          </a:p>
        </p:txBody>
      </p:sp>
      <p:sp>
        <p:nvSpPr>
          <p:cNvPr id="25" name="Текст 9"/>
          <p:cNvSpPr>
            <a:spLocks noGrp="1"/>
          </p:cNvSpPr>
          <p:nvPr>
            <p:ph type="body" sz="quarter" idx="33" hasCustomPrompt="1"/>
          </p:nvPr>
        </p:nvSpPr>
        <p:spPr>
          <a:xfrm>
            <a:off x="13336005" y="6094413"/>
            <a:ext cx="9539870" cy="763587"/>
          </a:xfrm>
        </p:spPr>
        <p:txBody>
          <a:bodyPr tIns="162000" anchor="t"/>
          <a:lstStyle>
            <a:lvl1pPr>
              <a:spcBef>
                <a:spcPts val="3000"/>
              </a:spcBef>
              <a:spcAft>
                <a:spcPts val="0"/>
              </a:spcAft>
              <a:defRPr>
                <a:latin typeface="Yandex Sans Text Light" panose="02000000000000000000" pitchFamily="2" charset="-52"/>
              </a:defRPr>
            </a:lvl1pPr>
          </a:lstStyle>
          <a:p>
            <a:pPr lvl="0"/>
            <a:r>
              <a:rPr lang="ru-RU" dirty="0"/>
              <a:t>Имя и Фамилия</a:t>
            </a:r>
            <a:endParaRPr lang="en-US" dirty="0"/>
          </a:p>
        </p:txBody>
      </p:sp>
      <p:sp>
        <p:nvSpPr>
          <p:cNvPr id="26" name="Текст 9"/>
          <p:cNvSpPr>
            <a:spLocks noGrp="1"/>
          </p:cNvSpPr>
          <p:nvPr>
            <p:ph type="body" sz="quarter" idx="34" hasCustomPrompt="1"/>
          </p:nvPr>
        </p:nvSpPr>
        <p:spPr>
          <a:xfrm>
            <a:off x="13336005" y="7238999"/>
            <a:ext cx="9539869" cy="755661"/>
          </a:xfrm>
        </p:spPr>
        <p:txBody>
          <a:bodyPr lIns="12700" tIns="0" bIns="0" anchor="t"/>
          <a:lstStyle>
            <a:lvl1pPr>
              <a:spcBef>
                <a:spcPts val="3000"/>
              </a:spcBef>
              <a:spcAft>
                <a:spcPts val="0"/>
              </a:spcAft>
              <a:defRPr>
                <a:latin typeface="Yandex Sans Text Thin" pitchFamily="2" charset="-52"/>
              </a:defRPr>
            </a:lvl1pPr>
          </a:lstStyle>
          <a:p>
            <a:pPr lvl="0"/>
            <a:r>
              <a:rPr lang="ru-RU" dirty="0"/>
              <a:t>Должность</a:t>
            </a:r>
            <a:endParaRPr lang="en-US" dirty="0"/>
          </a:p>
        </p:txBody>
      </p:sp>
    </p:spTree>
    <p:extLst>
      <p:ext uri="{BB962C8B-B14F-4D97-AF65-F5344CB8AC3E}">
        <p14:creationId xmlns:p14="http://schemas.microsoft.com/office/powerpoint/2010/main" val="414284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664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оветы">
    <p:spTree>
      <p:nvGrpSpPr>
        <p:cNvPr id="1" name=""/>
        <p:cNvGrpSpPr/>
        <p:nvPr/>
      </p:nvGrpSpPr>
      <p:grpSpPr>
        <a:xfrm>
          <a:off x="0" y="0"/>
          <a:ext cx="0" cy="0"/>
          <a:chOff x="0" y="0"/>
          <a:chExt cx="0" cy="0"/>
        </a:xfrm>
      </p:grpSpPr>
      <p:sp>
        <p:nvSpPr>
          <p:cNvPr id="2" name="Shape 236"/>
          <p:cNvSpPr/>
          <p:nvPr userDrawn="1"/>
        </p:nvSpPr>
        <p:spPr>
          <a:xfrm>
            <a:off x="1896337" y="12211994"/>
            <a:ext cx="20591327" cy="521470"/>
          </a:xfrm>
          <a:prstGeom prst="rect">
            <a:avLst/>
          </a:prstGeom>
          <a:solidFill>
            <a:srgbClr val="FFCC00"/>
          </a:solidFill>
          <a:ln w="12700">
            <a:miter lim="400000"/>
          </a:ln>
        </p:spPr>
        <p:txBody>
          <a:bodyPr lIns="50800" tIns="50800" rIns="50800" bIns="50800" anchor="ctr"/>
          <a:lstStyle/>
          <a:p>
            <a:pPr>
              <a:defRPr baseline="0"/>
            </a:pPr>
            <a:endParaRPr/>
          </a:p>
        </p:txBody>
      </p:sp>
      <p:sp>
        <p:nvSpPr>
          <p:cNvPr id="4" name="Shape 238"/>
          <p:cNvSpPr/>
          <p:nvPr userDrawn="1"/>
        </p:nvSpPr>
        <p:spPr>
          <a:xfrm>
            <a:off x="16002471" y="1869119"/>
            <a:ext cx="7027527" cy="95567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r>
              <a:rPr lang="ru-RU" dirty="0"/>
              <a:t>Дополнительные материалы для презентаций (слайды с графиками, диаграммами,</a:t>
            </a:r>
            <a:r>
              <a:rPr lang="ru-RU" baseline="0" dirty="0"/>
              <a:t> </a:t>
            </a:r>
            <a:r>
              <a:rPr lang="ru-RU" dirty="0"/>
              <a:t>таблицами, картами, схемами, гаджетами, пиктограммы, иллюстрации и фотографии) находятся </a:t>
            </a:r>
            <a:br>
              <a:rPr lang="ru-RU" dirty="0"/>
            </a:br>
            <a:r>
              <a:rPr lang="ru-RU" dirty="0"/>
              <a:t>на </a:t>
            </a:r>
            <a:endParaRPr dirty="0">
              <a:solidFill>
                <a:schemeClr val="tx1"/>
              </a:solidFill>
            </a:endParaRPr>
          </a:p>
          <a:p>
            <a:pPr>
              <a:lnSpc>
                <a:spcPct val="100000"/>
              </a:lnSpc>
              <a:spcBef>
                <a:spcPts val="0"/>
              </a:spcBef>
              <a:tabLst>
                <a:tab pos="5524500" algn="l"/>
              </a:tabLst>
              <a:defRPr sz="2400" baseline="0"/>
            </a:pPr>
            <a:endParaRPr lang="ru-RU" sz="1200" dirty="0"/>
          </a:p>
          <a:p>
            <a:pPr>
              <a:lnSpc>
                <a:spcPct val="100000"/>
              </a:lnSpc>
              <a:spcBef>
                <a:spcPts val="0"/>
              </a:spcBef>
              <a:tabLst>
                <a:tab pos="5524500" algn="l"/>
              </a:tabLst>
              <a:defRPr sz="2400" baseline="0"/>
            </a:pPr>
            <a:r>
              <a:rPr lang="ru-RU" dirty="0"/>
              <a:t>Логотипы сервисов</a:t>
            </a:r>
            <a:r>
              <a:rPr lang="ru-RU" baseline="0" dirty="0"/>
              <a:t> для титульного слайда:</a:t>
            </a:r>
          </a:p>
          <a:p>
            <a:pPr>
              <a:lnSpc>
                <a:spcPct val="100000"/>
              </a:lnSpc>
              <a:spcBef>
                <a:spcPts val="0"/>
              </a:spcBef>
              <a:tabLst>
                <a:tab pos="5524500" algn="l"/>
              </a:tabLst>
              <a:defRPr sz="2400" baseline="0"/>
            </a:pPr>
            <a:endParaRPr lang="ru-RU" dirty="0">
              <a:solidFill>
                <a:srgbClr val="3878BE"/>
              </a:solidFill>
            </a:endParaRPr>
          </a:p>
          <a:p>
            <a:pPr>
              <a:lnSpc>
                <a:spcPct val="100000"/>
              </a:lnSpc>
              <a:spcBef>
                <a:spcPts val="0"/>
              </a:spcBef>
              <a:tabLst>
                <a:tab pos="5524500" algn="l"/>
              </a:tabLst>
              <a:defRPr sz="2400" baseline="0"/>
            </a:pPr>
            <a:endParaRPr lang="ru-RU" sz="1200" dirty="0">
              <a:solidFill>
                <a:srgbClr val="3878BE"/>
              </a:solidFill>
            </a:endParaRPr>
          </a:p>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r>
              <a:rPr lang="ru-RU" dirty="0"/>
              <a:t>Слайды с кодом: </a:t>
            </a:r>
            <a:endParaRPr lang="ru-RU" dirty="0">
              <a:solidFill>
                <a:schemeClr val="accent1"/>
              </a:solidFill>
            </a:endParaRPr>
          </a:p>
          <a:p>
            <a:pPr marL="0" marR="0" indent="0" algn="l" defTabSz="1828686" rtl="0" eaLnBrk="1" fontAlgn="auto" latinLnBrk="0" hangingPunct="1">
              <a:lnSpc>
                <a:spcPct val="100000"/>
              </a:lnSpc>
              <a:spcBef>
                <a:spcPts val="0"/>
              </a:spcBef>
              <a:spcAft>
                <a:spcPts val="0"/>
              </a:spcAft>
              <a:buClrTx/>
              <a:buSzTx/>
              <a:buFontTx/>
              <a:buNone/>
              <a:tabLst>
                <a:tab pos="5524500" algn="l"/>
              </a:tabLst>
              <a:defRPr sz="2400" baseline="0"/>
            </a:pPr>
            <a:endParaRPr lang="ru-RU" sz="1200" dirty="0"/>
          </a:p>
          <a:p>
            <a:pPr>
              <a:lnSpc>
                <a:spcPct val="100000"/>
              </a:lnSpc>
              <a:spcBef>
                <a:spcPts val="0"/>
              </a:spcBef>
              <a:tabLst>
                <a:tab pos="5524500" algn="l"/>
              </a:tabLst>
              <a:defRPr sz="2400" baseline="0"/>
            </a:pPr>
            <a:r>
              <a:rPr dirty="0"/>
              <a:t>Можно выбрать фотографию на фотостоке </a:t>
            </a:r>
            <a:br>
              <a:rPr lang="ru-RU" dirty="0">
                <a:solidFill>
                  <a:srgbClr val="3878BE"/>
                </a:solidFill>
              </a:rPr>
            </a:br>
            <a:r>
              <a:rPr lang="ru-RU" baseline="0" dirty="0">
                <a:solidFill>
                  <a:srgbClr val="3878BE"/>
                </a:solidFill>
              </a:rPr>
              <a:t>                                       </a:t>
            </a:r>
            <a:r>
              <a:rPr dirty="0"/>
              <a:t> и прислать нам ссылку, </a:t>
            </a:r>
          </a:p>
          <a:p>
            <a:pPr>
              <a:lnSpc>
                <a:spcPct val="100000"/>
              </a:lnSpc>
              <a:spcBef>
                <a:spcPts val="0"/>
              </a:spcBef>
              <a:tabLst>
                <a:tab pos="5524500" algn="l"/>
              </a:tabLst>
              <a:defRPr sz="2400" baseline="0"/>
            </a:pPr>
            <a:r>
              <a:rPr dirty="0"/>
              <a:t>мы купим её для </a:t>
            </a:r>
            <a:r>
              <a:rPr lang="ru-RU" dirty="0"/>
              <a:t> вас.</a:t>
            </a:r>
            <a:br>
              <a:rPr dirty="0"/>
            </a:br>
            <a:endParaRPr sz="1200" dirty="0"/>
          </a:p>
          <a:p>
            <a:pPr>
              <a:lnSpc>
                <a:spcPct val="100000"/>
              </a:lnSpc>
              <a:spcBef>
                <a:spcPts val="0"/>
              </a:spcBef>
              <a:tabLst>
                <a:tab pos="5524500" algn="l"/>
              </a:tabLst>
              <a:defRPr sz="2400" baseline="0"/>
            </a:pPr>
            <a:r>
              <a:rPr dirty="0"/>
              <a:t>Подробный рецепт </a:t>
            </a:r>
            <a:r>
              <a:rPr dirty="0" err="1"/>
              <a:t>хорошей</a:t>
            </a:r>
            <a:r>
              <a:rPr dirty="0"/>
              <a:t> </a:t>
            </a:r>
            <a:r>
              <a:rPr dirty="0" err="1"/>
              <a:t>презентации</a:t>
            </a:r>
            <a:r>
              <a:rPr dirty="0"/>
              <a:t> </a:t>
            </a:r>
            <a:r>
              <a:rPr lang="ru-RU" dirty="0"/>
              <a:t>–</a:t>
            </a:r>
            <a:br>
              <a:rPr lang="ru-RU" dirty="0"/>
            </a:br>
            <a:r>
              <a:rPr dirty="0"/>
              <a:t>на</a:t>
            </a:r>
            <a:endParaRPr lang="ru-RU" dirty="0">
              <a:solidFill>
                <a:srgbClr val="3878BE"/>
              </a:solidFill>
            </a:endParaRPr>
          </a:p>
          <a:p>
            <a:pPr>
              <a:lnSpc>
                <a:spcPct val="100000"/>
              </a:lnSpc>
              <a:spcBef>
                <a:spcPts val="0"/>
              </a:spcBef>
              <a:tabLst>
                <a:tab pos="5524500" algn="l"/>
              </a:tabLst>
              <a:defRPr sz="2400" baseline="0"/>
            </a:pPr>
            <a:br>
              <a:rPr dirty="0"/>
            </a:br>
            <a:endParaRPr sz="1200" dirty="0"/>
          </a:p>
          <a:p>
            <a:pPr>
              <a:lnSpc>
                <a:spcPct val="100000"/>
              </a:lnSpc>
              <a:spcBef>
                <a:spcPts val="0"/>
              </a:spcBef>
              <a:tabLst>
                <a:tab pos="5524500" algn="l"/>
              </a:tabLst>
              <a:defRPr sz="2400" baseline="0"/>
            </a:pPr>
            <a:r>
              <a:rPr lang="ru-RU" sz="2400" u="none" kern="1200" baseline="0" dirty="0">
                <a:solidFill>
                  <a:schemeClr val="tx1"/>
                </a:solidFill>
                <a:latin typeface="+mn-lt"/>
                <a:ea typeface="+mn-ea"/>
                <a:cs typeface="+mn-cs"/>
              </a:rPr>
              <a:t>Если возникли вопросы, напишите </a:t>
            </a:r>
            <a:br>
              <a:rPr lang="ru-RU" sz="2400" u="none" kern="1200" baseline="0" dirty="0">
                <a:solidFill>
                  <a:schemeClr val="tx1"/>
                </a:solidFill>
                <a:latin typeface="+mn-lt"/>
                <a:ea typeface="+mn-ea"/>
                <a:cs typeface="+mn-cs"/>
              </a:rPr>
            </a:br>
            <a:r>
              <a:rPr lang="ru-RU" sz="2400" u="none" kern="1200" baseline="0" dirty="0">
                <a:solidFill>
                  <a:schemeClr val="tx1"/>
                </a:solidFill>
                <a:latin typeface="+mn-lt"/>
                <a:ea typeface="+mn-ea"/>
                <a:cs typeface="+mn-cs"/>
              </a:rPr>
              <a:t>на</a:t>
            </a:r>
            <a:endParaRPr dirty="0">
              <a:solidFill>
                <a:srgbClr val="3878BE"/>
              </a:solidFill>
            </a:endParaRPr>
          </a:p>
          <a:p>
            <a:pPr>
              <a:lnSpc>
                <a:spcPct val="100000"/>
              </a:lnSpc>
              <a:spcBef>
                <a:spcPts val="0"/>
              </a:spcBef>
              <a:tabLst>
                <a:tab pos="5524500" algn="l"/>
              </a:tabLst>
              <a:defRPr sz="2400" baseline="0"/>
            </a:pPr>
            <a:endParaRPr sz="1200" dirty="0">
              <a:solidFill>
                <a:srgbClr val="3878BE"/>
              </a:solidFill>
            </a:endParaRPr>
          </a:p>
          <a:p>
            <a:pPr>
              <a:lnSpc>
                <a:spcPct val="100000"/>
              </a:lnSpc>
              <a:spcBef>
                <a:spcPts val="0"/>
              </a:spcBef>
              <a:tabLst>
                <a:tab pos="5524500" algn="l"/>
              </a:tabLst>
              <a:defRPr sz="2400" baseline="0"/>
            </a:pPr>
            <a:r>
              <a:rPr dirty="0"/>
              <a:t>Чтобы мы проверили </a:t>
            </a:r>
            <a:r>
              <a:rPr lang="ru-RU" dirty="0"/>
              <a:t>вашу</a:t>
            </a:r>
            <a:r>
              <a:rPr dirty="0"/>
              <a:t> презентацию, отправь</a:t>
            </a:r>
            <a:r>
              <a:rPr lang="ru-RU" dirty="0"/>
              <a:t>те</a:t>
            </a:r>
            <a:r>
              <a:rPr dirty="0"/>
              <a:t> её на </a:t>
            </a:r>
            <a:endParaRPr dirty="0">
              <a:solidFill>
                <a:srgbClr val="3878BE"/>
              </a:solidFill>
            </a:endParaRPr>
          </a:p>
        </p:txBody>
      </p:sp>
      <p:sp>
        <p:nvSpPr>
          <p:cNvPr id="5" name="Shape 239"/>
          <p:cNvSpPr/>
          <p:nvPr userDrawn="1"/>
        </p:nvSpPr>
        <p:spPr>
          <a:xfrm>
            <a:off x="8052204" y="2479431"/>
            <a:ext cx="6735837" cy="14305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endParaRPr dirty="0"/>
          </a:p>
          <a:p>
            <a:pPr>
              <a:lnSpc>
                <a:spcPct val="80000"/>
              </a:lnSpc>
              <a:spcBef>
                <a:spcPts val="0"/>
              </a:spcBef>
              <a:defRPr baseline="0"/>
            </a:pPr>
            <a:r>
              <a:rPr sz="3600" dirty="0"/>
              <a:t>Н</a:t>
            </a:r>
            <a:r>
              <a:rPr sz="2500" dirty="0"/>
              <a:t>е</a:t>
            </a:r>
            <a:r>
              <a:rPr dirty="0"/>
              <a:t> </a:t>
            </a:r>
            <a:r>
              <a:rPr sz="4200" dirty="0"/>
              <a:t>из</a:t>
            </a:r>
            <a:r>
              <a:rPr sz="6100" dirty="0"/>
              <a:t>ме</a:t>
            </a:r>
            <a:r>
              <a:rPr sz="2900" dirty="0"/>
              <a:t>ня</a:t>
            </a:r>
            <a:r>
              <a:rPr sz="1900" dirty="0"/>
              <a:t>й</a:t>
            </a:r>
            <a:r>
              <a:rPr lang="ru-RU" sz="3400" dirty="0"/>
              <a:t>т</a:t>
            </a:r>
            <a:r>
              <a:rPr lang="ru-RU" sz="1800" dirty="0"/>
              <a:t>е</a:t>
            </a:r>
            <a:r>
              <a:rPr lang="ru-RU" sz="3400" dirty="0"/>
              <a:t> р</a:t>
            </a:r>
            <a:r>
              <a:rPr sz="6800" dirty="0"/>
              <a:t>а</a:t>
            </a:r>
            <a:r>
              <a:rPr sz="3400" dirty="0"/>
              <a:t>з</a:t>
            </a:r>
            <a:r>
              <a:rPr sz="2000" dirty="0"/>
              <a:t>ме</a:t>
            </a:r>
            <a:r>
              <a:rPr sz="3300" dirty="0"/>
              <a:t>р</a:t>
            </a:r>
            <a:r>
              <a:rPr sz="2700" dirty="0"/>
              <a:t>ы</a:t>
            </a:r>
            <a:r>
              <a:rPr sz="2000" dirty="0"/>
              <a:t> </a:t>
            </a:r>
            <a:r>
              <a:rPr sz="4700" dirty="0"/>
              <a:t>ш</a:t>
            </a:r>
            <a:r>
              <a:rPr sz="3800" dirty="0"/>
              <a:t>р</a:t>
            </a:r>
            <a:r>
              <a:rPr sz="4100" dirty="0"/>
              <a:t>и</a:t>
            </a:r>
            <a:r>
              <a:rPr sz="2400" dirty="0"/>
              <a:t>ф</a:t>
            </a:r>
            <a:r>
              <a:rPr sz="1800" dirty="0"/>
              <a:t>т</a:t>
            </a:r>
            <a:r>
              <a:rPr sz="2400" dirty="0"/>
              <a:t>о</a:t>
            </a:r>
            <a:r>
              <a:rPr sz="3200" dirty="0"/>
              <a:t>в</a:t>
            </a:r>
          </a:p>
        </p:txBody>
      </p:sp>
      <p:sp>
        <p:nvSpPr>
          <p:cNvPr id="6" name="Shape 240"/>
          <p:cNvSpPr/>
          <p:nvPr userDrawn="1"/>
        </p:nvSpPr>
        <p:spPr>
          <a:xfrm>
            <a:off x="7979110" y="12049174"/>
            <a:ext cx="7182919" cy="7937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0"/>
              </a:spcBef>
              <a:defRPr sz="2600" baseline="0"/>
            </a:lvl1pPr>
          </a:lstStyle>
          <a:p>
            <a:r>
              <a:t>Страницу скрыть или удалить по прочтении!</a:t>
            </a:r>
          </a:p>
        </p:txBody>
      </p:sp>
      <p:sp>
        <p:nvSpPr>
          <p:cNvPr id="7" name="Shape 241"/>
          <p:cNvSpPr/>
          <p:nvPr userDrawn="1"/>
        </p:nvSpPr>
        <p:spPr>
          <a:xfrm>
            <a:off x="11275006" y="4095444"/>
            <a:ext cx="4431607" cy="7937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lvl1pPr>
          </a:lstStyle>
          <a:p>
            <a:r>
              <a:rPr dirty="0"/>
              <a:t>Не выходи</a:t>
            </a:r>
            <a:r>
              <a:rPr lang="ru-RU" dirty="0"/>
              <a:t>те</a:t>
            </a:r>
            <a:r>
              <a:rPr dirty="0"/>
              <a:t> за поля слайда</a:t>
            </a:r>
          </a:p>
        </p:txBody>
      </p:sp>
      <p:sp>
        <p:nvSpPr>
          <p:cNvPr id="8" name="Shape 242"/>
          <p:cNvSpPr/>
          <p:nvPr userDrawn="1"/>
        </p:nvSpPr>
        <p:spPr>
          <a:xfrm>
            <a:off x="15250807" y="3667044"/>
            <a:ext cx="148016" cy="1270001"/>
          </a:xfrm>
          <a:prstGeom prst="rect">
            <a:avLst/>
          </a:prstGeom>
          <a:solidFill>
            <a:srgbClr val="FFFFFF"/>
          </a:solidFill>
          <a:ln w="12700">
            <a:miter lim="400000"/>
          </a:ln>
        </p:spPr>
        <p:txBody>
          <a:bodyPr lIns="50800" tIns="50800" rIns="50800" bIns="50800" anchor="ctr"/>
          <a:lstStyle/>
          <a:p>
            <a:pPr>
              <a:defRPr baseline="0"/>
            </a:pPr>
            <a:endParaRPr/>
          </a:p>
        </p:txBody>
      </p:sp>
      <p:sp>
        <p:nvSpPr>
          <p:cNvPr id="9" name="Shape 243"/>
          <p:cNvSpPr/>
          <p:nvPr userDrawn="1"/>
        </p:nvSpPr>
        <p:spPr>
          <a:xfrm>
            <a:off x="7618189" y="2858110"/>
            <a:ext cx="7622109" cy="885037"/>
          </a:xfrm>
          <a:prstGeom prst="rect">
            <a:avLst/>
          </a:prstGeom>
          <a:ln>
            <a:solidFill>
              <a:srgbClr val="FFCC07"/>
            </a:solidFill>
            <a:miter lim="400000"/>
          </a:ln>
        </p:spPr>
        <p:txBody>
          <a:bodyPr lIns="50800" tIns="50800" rIns="50800" bIns="50800" anchor="ctr"/>
          <a:lstStyle/>
          <a:p>
            <a:pPr>
              <a:defRPr baseline="0"/>
            </a:pPr>
            <a:endParaRPr/>
          </a:p>
        </p:txBody>
      </p:sp>
      <p:sp>
        <p:nvSpPr>
          <p:cNvPr id="10" name="Shape 244"/>
          <p:cNvSpPr/>
          <p:nvPr userDrawn="1"/>
        </p:nvSpPr>
        <p:spPr>
          <a:xfrm>
            <a:off x="7623584" y="4956549"/>
            <a:ext cx="7622110" cy="6850431"/>
          </a:xfrm>
          <a:prstGeom prst="rect">
            <a:avLst/>
          </a:prstGeom>
          <a:ln>
            <a:solidFill>
              <a:srgbClr val="FFCC07"/>
            </a:solidFill>
            <a:miter lim="400000"/>
          </a:ln>
        </p:spPr>
        <p:txBody>
          <a:bodyPr lIns="50800" tIns="50800" rIns="50800" bIns="50800" anchor="ctr"/>
          <a:lstStyle/>
          <a:p>
            <a:pPr>
              <a:defRPr baseline="0"/>
            </a:pPr>
            <a:endParaRPr/>
          </a:p>
        </p:txBody>
      </p:sp>
      <p:sp>
        <p:nvSpPr>
          <p:cNvPr id="11" name="Shape 245"/>
          <p:cNvSpPr/>
          <p:nvPr userDrawn="1"/>
        </p:nvSpPr>
        <p:spPr>
          <a:xfrm>
            <a:off x="7623584" y="3926059"/>
            <a:ext cx="7622109" cy="885678"/>
          </a:xfrm>
          <a:prstGeom prst="rect">
            <a:avLst/>
          </a:prstGeom>
          <a:ln>
            <a:solidFill>
              <a:srgbClr val="FFCC07"/>
            </a:solidFill>
            <a:miter lim="400000"/>
          </a:ln>
        </p:spPr>
        <p:txBody>
          <a:bodyPr lIns="50800" tIns="50800" rIns="50800" bIns="50800" anchor="ctr"/>
          <a:lstStyle/>
          <a:p>
            <a:pPr>
              <a:defRPr baseline="0"/>
            </a:pPr>
            <a:endParaRPr/>
          </a:p>
        </p:txBody>
      </p:sp>
      <p:sp>
        <p:nvSpPr>
          <p:cNvPr id="12" name="Shape 246"/>
          <p:cNvSpPr/>
          <p:nvPr userDrawn="1"/>
        </p:nvSpPr>
        <p:spPr>
          <a:xfrm>
            <a:off x="19978341" y="10734151"/>
            <a:ext cx="3316514" cy="27203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r>
              <a:rPr lang="ru-RU" dirty="0"/>
              <a:t>Группа презентационных</a:t>
            </a:r>
          </a:p>
          <a:p>
            <a:pPr>
              <a:lnSpc>
                <a:spcPct val="90000"/>
              </a:lnSpc>
              <a:spcBef>
                <a:spcPts val="0"/>
              </a:spcBef>
              <a:tabLst>
                <a:tab pos="5524500" algn="l"/>
              </a:tabLst>
              <a:defRPr sz="2400" baseline="0"/>
            </a:pPr>
            <a:r>
              <a:rPr lang="ru-RU" dirty="0"/>
              <a:t>технологий</a:t>
            </a:r>
            <a:endParaRPr dirty="0"/>
          </a:p>
        </p:txBody>
      </p:sp>
      <p:pic>
        <p:nvPicPr>
          <p:cNvPr id="13" name="pasted-image.tiff"/>
          <p:cNvPicPr>
            <a:picLocks noChangeAspect="1"/>
          </p:cNvPicPr>
          <p:nvPr userDrawn="1"/>
        </p:nvPicPr>
        <p:blipFill>
          <a:blip r:embed="rId2"/>
          <a:stretch>
            <a:fillRect/>
          </a:stretch>
        </p:blipFill>
        <p:spPr>
          <a:xfrm>
            <a:off x="18302692" y="10436207"/>
            <a:ext cx="1506047" cy="1506047"/>
          </a:xfrm>
          <a:prstGeom prst="rect">
            <a:avLst/>
          </a:prstGeom>
          <a:ln w="12700">
            <a:miter lim="400000"/>
          </a:ln>
        </p:spPr>
      </p:pic>
      <p:pic>
        <p:nvPicPr>
          <p:cNvPr id="14" name="pasted-image.tif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8302611" y="11665834"/>
            <a:ext cx="1506079" cy="1077123"/>
          </a:xfrm>
          <a:prstGeom prst="rect">
            <a:avLst/>
          </a:prstGeom>
          <a:ln w="12700">
            <a:miter lim="400000"/>
          </a:ln>
        </p:spPr>
      </p:pic>
      <p:sp>
        <p:nvSpPr>
          <p:cNvPr id="15" name="Shape 249"/>
          <p:cNvSpPr/>
          <p:nvPr userDrawn="1"/>
        </p:nvSpPr>
        <p:spPr>
          <a:xfrm>
            <a:off x="8017209" y="1533441"/>
            <a:ext cx="7182920" cy="15060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90000"/>
              </a:lnSpc>
              <a:spcBef>
                <a:spcPts val="0"/>
              </a:spcBef>
              <a:tabLst>
                <a:tab pos="5524500" algn="l"/>
              </a:tabLst>
              <a:defRPr sz="2400" baseline="0"/>
            </a:pPr>
            <a:endParaRPr dirty="0"/>
          </a:p>
          <a:p>
            <a:pPr>
              <a:lnSpc>
                <a:spcPct val="10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Не уверены, что и как делать дальше?</a:t>
            </a:r>
          </a:p>
          <a:p>
            <a:pPr>
              <a:lnSpc>
                <a:spcPct val="10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Вот несколько простых советов-рекомендаций</a:t>
            </a:r>
            <a:r>
              <a:rPr dirty="0"/>
              <a:t>:</a:t>
            </a:r>
          </a:p>
        </p:txBody>
      </p:sp>
      <p:sp>
        <p:nvSpPr>
          <p:cNvPr id="16" name="Shape 250"/>
          <p:cNvSpPr/>
          <p:nvPr userDrawn="1"/>
        </p:nvSpPr>
        <p:spPr>
          <a:xfrm>
            <a:off x="1889984" y="1890483"/>
            <a:ext cx="5729648" cy="80203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Привет!</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Это шаблон презентации </a:t>
            </a:r>
            <a:br>
              <a:rPr lang="ru-RU" dirty="0"/>
            </a:br>
            <a:r>
              <a:rPr lang="ru-RU" dirty="0"/>
              <a:t>для выступлений с нашим корпоративным шрифтом </a:t>
            </a:r>
            <a:br>
              <a:rPr lang="ru-RU" dirty="0"/>
            </a:br>
            <a:r>
              <a:rPr lang="ru-RU" dirty="0" err="1"/>
              <a:t>Yandex</a:t>
            </a:r>
            <a:r>
              <a:rPr lang="ru-RU" dirty="0"/>
              <a:t> </a:t>
            </a:r>
            <a:r>
              <a:rPr lang="ru-RU" dirty="0" err="1"/>
              <a:t>Sans</a:t>
            </a:r>
            <a:r>
              <a:rPr lang="ru-RU" dirty="0"/>
              <a:t> </a:t>
            </a:r>
            <a:r>
              <a:rPr lang="ru-RU" dirty="0" err="1"/>
              <a:t>Text</a:t>
            </a:r>
            <a:r>
              <a:rPr lang="ru-RU" dirty="0"/>
              <a:t>. </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t>Перед началом работы убедитесь, </a:t>
            </a:r>
            <a:br>
              <a:rPr lang="ru-RU" dirty="0"/>
            </a:br>
            <a:r>
              <a:rPr lang="ru-RU" dirty="0"/>
              <a:t>что шрифт уже установлен </a:t>
            </a:r>
            <a:br>
              <a:rPr lang="ru-RU" dirty="0"/>
            </a:br>
            <a:r>
              <a:rPr lang="ru-RU" dirty="0"/>
              <a:t>на компьютере. Если нет, то скачать его вместе с инструкцией</a:t>
            </a:r>
            <a:br>
              <a:rPr lang="ru-RU" dirty="0"/>
            </a:br>
            <a:r>
              <a:rPr lang="ru-RU" dirty="0"/>
              <a:t>по установке можно по ссылке:</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solidFill>
                <a:srgbClr val="3878BE"/>
              </a:solidFill>
            </a:endParaRP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lang="ru-RU" dirty="0">
              <a:solidFill>
                <a:srgbClr val="3878BE"/>
              </a:solidFill>
            </a:endParaRP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ru-RU" dirty="0">
                <a:solidFill>
                  <a:schemeClr val="tx1"/>
                </a:solidFill>
              </a:rPr>
              <a:t>Посмотреть все макеты мастер-слайдов и добавить подходящий можно, нажав кнопку «создать слайд» в верхнем меню.</a:t>
            </a:r>
          </a:p>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endParaRPr dirty="0">
              <a:solidFill>
                <a:srgbClr val="3878BE"/>
              </a:solidFill>
            </a:endParaRPr>
          </a:p>
        </p:txBody>
      </p:sp>
      <p:sp>
        <p:nvSpPr>
          <p:cNvPr id="21" name="Shape 250"/>
          <p:cNvSpPr/>
          <p:nvPr userDrawn="1"/>
        </p:nvSpPr>
        <p:spPr>
          <a:xfrm>
            <a:off x="8003067" y="5138513"/>
            <a:ext cx="7240939" cy="616120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0" marR="0" lvl="0" indent="0" algn="l" defTabSz="1828709" rtl="0" eaLnBrk="1" fontAlgn="auto" latinLnBrk="0" hangingPunct="1">
              <a:lnSpc>
                <a:spcPct val="100000"/>
              </a:lnSpc>
              <a:spcBef>
                <a:spcPts val="3000"/>
              </a:spcBef>
              <a:spcAft>
                <a:spcPts val="3000"/>
              </a:spcAft>
              <a:buClrTx/>
              <a:buSzTx/>
              <a:buFontTx/>
              <a:buNone/>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расстановки акцентов пользуйтесь встроенными в шаблон стилями шрифтов:</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Для выделения ключевой мысли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выделите абзац текста и нажмите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клавишу </a:t>
            </a:r>
            <a:r>
              <a:rPr kumimoji="0" lang="ru-RU" sz="2400" b="0" i="0" u="none" strike="noStrike" kern="1200" cap="none" spc="0" normalizeH="0" baseline="0" noProof="0" dirty="0" err="1">
                <a:ln>
                  <a:noFill/>
                </a:ln>
                <a:solidFill>
                  <a:prstClr val="black"/>
                </a:solidFill>
                <a:effectLst/>
                <a:uLnTx/>
                <a:uFillTx/>
                <a:latin typeface="Yandex Sans Text Regular" pitchFamily="2" charset="-52"/>
                <a:ea typeface="+mn-ea"/>
                <a:cs typeface="+mn-cs"/>
              </a:rPr>
              <a:t>Tab</a:t>
            </a: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 а чтобы  жёлтая линия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не разрывалась, переносите текст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на следующую строку нажатием </a:t>
            </a:r>
          </a:p>
          <a:p>
            <a:pPr marL="0" marR="0" lvl="1" indent="-720000" algn="l" defTabSz="1908000" rtl="0" eaLnBrk="1" fontAlgn="auto" latinLnBrk="0" hangingPunct="1">
              <a:lnSpc>
                <a:spcPct val="100000"/>
              </a:lnSpc>
              <a:spcBef>
                <a:spcPts val="0"/>
              </a:spcBef>
              <a:spcAft>
                <a:spcPts val="0"/>
              </a:spcAft>
              <a:buClr>
                <a:srgbClr val="FFCC00"/>
              </a:buClr>
              <a:buSzPct val="120000"/>
              <a:buFont typeface="Impact" panose="020B0806030902050204" pitchFamily="34" charset="0"/>
              <a:buChar char="▌"/>
              <a:tabLst/>
              <a:defRPr/>
            </a:pPr>
            <a:r>
              <a:rPr kumimoji="0" lang="ru-RU" sz="2400" b="0" i="0" u="none" strike="noStrike" kern="1200" cap="none" spc="0" normalizeH="0" baseline="0" noProof="0" dirty="0">
                <a:ln>
                  <a:noFill/>
                </a:ln>
                <a:solidFill>
                  <a:prstClr val="black"/>
                </a:solidFill>
                <a:effectLst/>
                <a:uLnTx/>
                <a:uFillTx/>
                <a:latin typeface="Yandex Sans Text Regular" pitchFamily="2" charset="-52"/>
                <a:ea typeface="+mn-ea"/>
                <a:cs typeface="+mn-cs"/>
              </a:rPr>
              <a:t>клавиши </a:t>
            </a:r>
            <a:r>
              <a:rPr kumimoji="0" lang="ru-RU" sz="2400" b="0" i="0" u="none" strike="noStrike" kern="1200" cap="none" spc="0" normalizeH="0" baseline="0" noProof="0" dirty="0" err="1">
                <a:ln>
                  <a:noFill/>
                </a:ln>
                <a:solidFill>
                  <a:prstClr val="black"/>
                </a:solidFill>
                <a:effectLst/>
                <a:uLnTx/>
                <a:uFillTx/>
                <a:latin typeface="Yandex Sans Text Regular" pitchFamily="2" charset="-52"/>
                <a:ea typeface="+mn-ea"/>
                <a:cs typeface="+mn-cs"/>
              </a:rPr>
              <a:t>Enter</a:t>
            </a:r>
            <a:endParaRPr kumimoji="0" lang="en-US" sz="3600" b="0" i="0" u="none" strike="noStrike" kern="1200" cap="none" spc="0" normalizeH="0" baseline="0" noProof="0" dirty="0">
              <a:ln>
                <a:noFill/>
              </a:ln>
              <a:solidFill>
                <a:prstClr val="black"/>
              </a:solidFill>
              <a:effectLst/>
              <a:uLnTx/>
              <a:uFillTx/>
              <a:latin typeface="Yandex Sans Text Regular" pitchFamily="2" charset="-52"/>
              <a:ea typeface="+mn-ea"/>
              <a:cs typeface="+mn-cs"/>
            </a:endParaRPr>
          </a:p>
          <a:p>
            <a:pPr marL="1512000" marR="0" lvl="2" indent="-720000" algn="l" defTabSz="1828709" rtl="0" eaLnBrk="1" fontAlgn="auto" latinLnBrk="0" hangingPunct="1">
              <a:lnSpc>
                <a:spcPct val="100000"/>
              </a:lnSpc>
              <a:spcBef>
                <a:spcPts val="3000"/>
              </a:spcBef>
              <a:spcAft>
                <a:spcPts val="0"/>
              </a:spcAft>
              <a:buClrTx/>
              <a:buSzPct val="150000"/>
              <a:buFont typeface="Yandex Sans Text Light" panose="02000000000000000000" pitchFamily="2" charset="-52"/>
              <a:buChar char="›"/>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создания маркированного списка выделите текст и дважды нажмите клавишу </a:t>
            </a:r>
            <a:r>
              <a:rPr kumimoji="0" lang="ru-RU" sz="2400" b="0" i="0" u="none" strike="noStrike" kern="1200" cap="none" spc="0" normalizeH="0" baseline="0" noProof="0" dirty="0" err="1">
                <a:ln>
                  <a:noFill/>
                </a:ln>
                <a:solidFill>
                  <a:prstClr val="black"/>
                </a:solidFill>
                <a:effectLst/>
                <a:uLnTx/>
                <a:uFillTx/>
                <a:latin typeface="Yandex Sans Text Light" panose="02000000000000000000" pitchFamily="2" charset="-52"/>
                <a:ea typeface="+mn-ea"/>
                <a:cs typeface="+mn-cs"/>
              </a:rPr>
              <a:t>Tab</a:t>
            </a:r>
            <a:endPar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endParaRPr>
          </a:p>
          <a:p>
            <a:pPr marL="1512000" marR="0" lvl="3" indent="-720000" algn="l" defTabSz="1828709" rtl="0" eaLnBrk="1" fontAlgn="auto" latinLnBrk="0" hangingPunct="1">
              <a:lnSpc>
                <a:spcPct val="100000"/>
              </a:lnSpc>
              <a:spcBef>
                <a:spcPts val="3000"/>
              </a:spcBef>
              <a:spcAft>
                <a:spcPts val="3000"/>
              </a:spcAft>
              <a:buClrTx/>
              <a:buSzTx/>
              <a:buFont typeface="+mj-lt"/>
              <a:buAutoNum type="arabicPeriod"/>
              <a:tabLst/>
              <a:defRPr/>
            </a:pPr>
            <a:r>
              <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rPr>
              <a:t>Для создания нумерованного списка выделите текст и трижды нажмите клавишу </a:t>
            </a:r>
            <a:r>
              <a:rPr kumimoji="0" lang="ru-RU" sz="2400" b="0" i="0" u="none" strike="noStrike" kern="1200" cap="none" spc="0" normalizeH="0" baseline="0" noProof="0" dirty="0" err="1">
                <a:ln>
                  <a:noFill/>
                </a:ln>
                <a:solidFill>
                  <a:prstClr val="black"/>
                </a:solidFill>
                <a:effectLst/>
                <a:uLnTx/>
                <a:uFillTx/>
                <a:latin typeface="Yandex Sans Text Light" panose="02000000000000000000" pitchFamily="2" charset="-52"/>
                <a:ea typeface="+mn-ea"/>
                <a:cs typeface="+mn-cs"/>
              </a:rPr>
              <a:t>Tab</a:t>
            </a:r>
            <a:endParaRPr kumimoji="0" lang="ru-RU" sz="2400" b="0" i="0" u="none" strike="noStrike" kern="1200" cap="none" spc="0" normalizeH="0" baseline="0" noProof="0" dirty="0">
              <a:ln>
                <a:noFill/>
              </a:ln>
              <a:solidFill>
                <a:prstClr val="black"/>
              </a:solidFill>
              <a:effectLst/>
              <a:uLnTx/>
              <a:uFillTx/>
              <a:latin typeface="Yandex Sans Text Light" panose="02000000000000000000" pitchFamily="2" charset="-52"/>
              <a:ea typeface="+mn-ea"/>
              <a:cs typeface="+mn-cs"/>
            </a:endParaRPr>
          </a:p>
        </p:txBody>
      </p:sp>
      <p:sp>
        <p:nvSpPr>
          <p:cNvPr id="17" name="Shape 238"/>
          <p:cNvSpPr/>
          <p:nvPr userDrawn="1"/>
        </p:nvSpPr>
        <p:spPr>
          <a:xfrm>
            <a:off x="16007207" y="5681620"/>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4"/>
              </a:rPr>
              <a:t>iStockphoto.com</a:t>
            </a:r>
            <a:r>
              <a:rPr lang="ru-RU" dirty="0">
                <a:solidFill>
                  <a:srgbClr val="3878BE"/>
                </a:solidFill>
              </a:rPr>
              <a:t> </a:t>
            </a:r>
            <a:endParaRPr lang="ru-RU" dirty="0">
              <a:solidFill>
                <a:schemeClr val="accent1"/>
              </a:solidFill>
            </a:endParaRPr>
          </a:p>
        </p:txBody>
      </p:sp>
      <p:sp>
        <p:nvSpPr>
          <p:cNvPr id="19" name="Shape 238"/>
          <p:cNvSpPr/>
          <p:nvPr/>
        </p:nvSpPr>
        <p:spPr>
          <a:xfrm>
            <a:off x="16033262" y="6983673"/>
            <a:ext cx="6996736" cy="9569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ru-RU" dirty="0">
                <a:solidFill>
                  <a:schemeClr val="tx1"/>
                </a:solidFill>
              </a:rPr>
              <a:t>      </a:t>
            </a:r>
            <a:r>
              <a:rPr lang="en-US" dirty="0">
                <a:solidFill>
                  <a:schemeClr val="tx1"/>
                </a:solidFill>
                <a:hlinkClick r:id="rId5"/>
              </a:rPr>
              <a:t>https://wiki.yandex-team.ru/presentation/</a:t>
            </a:r>
            <a:br>
              <a:rPr lang="ru-RU" dirty="0">
                <a:solidFill>
                  <a:schemeClr val="tx1"/>
                </a:solidFill>
                <a:hlinkClick r:id="rId5"/>
              </a:rPr>
            </a:br>
            <a:r>
              <a:rPr lang="en-US" dirty="0">
                <a:solidFill>
                  <a:schemeClr val="tx1"/>
                </a:solidFill>
                <a:hlinkClick r:id="rId5"/>
              </a:rPr>
              <a:t>Kak-sdelat-krasivo/</a:t>
            </a:r>
            <a:endParaRPr dirty="0">
              <a:solidFill>
                <a:schemeClr val="tx1"/>
              </a:solidFill>
            </a:endParaRPr>
          </a:p>
        </p:txBody>
      </p:sp>
      <p:sp>
        <p:nvSpPr>
          <p:cNvPr id="20" name="Shape 250"/>
          <p:cNvSpPr/>
          <p:nvPr/>
        </p:nvSpPr>
        <p:spPr>
          <a:xfrm>
            <a:off x="1889206" y="6701401"/>
            <a:ext cx="5342400" cy="7329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10000"/>
              </a:lnSpc>
              <a:spcBef>
                <a:spcPts val="0"/>
              </a:spcBef>
              <a:tabLst>
                <a:tab pos="5524500" algn="l"/>
              </a:tabLst>
              <a:defRPr sz="2400" baseline="0">
                <a:latin typeface="Yandex Sans Text Regular"/>
                <a:ea typeface="Yandex Sans Text Regular"/>
                <a:cs typeface="Yandex Sans Text Regular"/>
                <a:sym typeface="Yandex Sans Text Regular"/>
              </a:defRPr>
            </a:pPr>
            <a:r>
              <a:rPr lang="en-US" dirty="0">
                <a:solidFill>
                  <a:srgbClr val="3878BE"/>
                </a:solidFill>
                <a:hlinkClick r:id="rId6"/>
              </a:rPr>
              <a:t>https://</a:t>
            </a:r>
            <a:r>
              <a:rPr lang="en-US" dirty="0" err="1">
                <a:solidFill>
                  <a:srgbClr val="3878BE"/>
                </a:solidFill>
                <a:hlinkClick r:id="rId6"/>
              </a:rPr>
              <a:t>yadi.sk</a:t>
            </a:r>
            <a:r>
              <a:rPr lang="en-US" dirty="0">
                <a:solidFill>
                  <a:srgbClr val="3878BE"/>
                </a:solidFill>
                <a:hlinkClick r:id="rId6"/>
              </a:rPr>
              <a:t>/d/</a:t>
            </a:r>
            <a:r>
              <a:rPr lang="en-US" dirty="0" err="1">
                <a:solidFill>
                  <a:srgbClr val="3878BE"/>
                </a:solidFill>
                <a:hlinkClick r:id="rId6"/>
              </a:rPr>
              <a:t>GPDyRyOPxejmK</a:t>
            </a:r>
            <a:endParaRPr dirty="0">
              <a:solidFill>
                <a:srgbClr val="3878BE"/>
              </a:solidFill>
            </a:endParaRPr>
          </a:p>
        </p:txBody>
      </p:sp>
      <p:sp>
        <p:nvSpPr>
          <p:cNvPr id="22" name="Shape 238"/>
          <p:cNvSpPr/>
          <p:nvPr/>
        </p:nvSpPr>
        <p:spPr>
          <a:xfrm>
            <a:off x="16388806" y="8292875"/>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7"/>
              </a:rPr>
              <a:t>presentation@</a:t>
            </a:r>
            <a:endParaRPr lang="en-US" dirty="0">
              <a:solidFill>
                <a:srgbClr val="3878BE"/>
              </a:solidFill>
            </a:endParaRPr>
          </a:p>
          <a:p>
            <a:pPr>
              <a:tabLst>
                <a:tab pos="5524500" algn="l"/>
              </a:tabLst>
              <a:defRPr sz="2400" baseline="0"/>
            </a:pPr>
            <a:r>
              <a:rPr lang="ru-RU" dirty="0">
                <a:solidFill>
                  <a:srgbClr val="3878BE"/>
                </a:solidFill>
              </a:rPr>
              <a:t>  </a:t>
            </a:r>
            <a:endParaRPr lang="ru-RU" dirty="0">
              <a:solidFill>
                <a:schemeClr val="accent1"/>
              </a:solidFill>
            </a:endParaRPr>
          </a:p>
        </p:txBody>
      </p:sp>
      <p:sp>
        <p:nvSpPr>
          <p:cNvPr id="23" name="Shape 238"/>
          <p:cNvSpPr/>
          <p:nvPr/>
        </p:nvSpPr>
        <p:spPr>
          <a:xfrm>
            <a:off x="18296806" y="9147600"/>
            <a:ext cx="2671199" cy="4721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rgbClr val="3878BE"/>
                </a:solidFill>
                <a:hlinkClick r:id="rId7"/>
              </a:rPr>
              <a:t>prescheck@</a:t>
            </a:r>
            <a:endParaRPr lang="en-US" dirty="0">
              <a:solidFill>
                <a:srgbClr val="3878BE"/>
              </a:solidFill>
            </a:endParaRPr>
          </a:p>
          <a:p>
            <a:pPr>
              <a:tabLst>
                <a:tab pos="5524500" algn="l"/>
              </a:tabLst>
              <a:defRPr sz="2400" baseline="0"/>
            </a:pPr>
            <a:r>
              <a:rPr lang="ru-RU" dirty="0">
                <a:solidFill>
                  <a:srgbClr val="3878BE"/>
                </a:solidFill>
              </a:rPr>
              <a:t>  </a:t>
            </a:r>
            <a:endParaRPr lang="ru-RU" dirty="0">
              <a:solidFill>
                <a:schemeClr val="accent1"/>
              </a:solidFill>
            </a:endParaRPr>
          </a:p>
        </p:txBody>
      </p:sp>
      <p:sp>
        <p:nvSpPr>
          <p:cNvPr id="24" name="Shape 238"/>
          <p:cNvSpPr/>
          <p:nvPr/>
        </p:nvSpPr>
        <p:spPr>
          <a:xfrm>
            <a:off x="16414862" y="3323550"/>
            <a:ext cx="5697944"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hlinkClick r:id="rId8"/>
              </a:rPr>
              <a:t>patterns.yandex-team.ru/presentations</a:t>
            </a:r>
            <a:endParaRPr lang="en-US" dirty="0"/>
          </a:p>
          <a:p>
            <a:pPr>
              <a:tabLst>
                <a:tab pos="5524500" algn="l"/>
              </a:tabLst>
              <a:defRPr sz="2400" baseline="0"/>
            </a:pPr>
            <a:endParaRPr lang="ru-RU" dirty="0">
              <a:solidFill>
                <a:schemeClr val="accent1"/>
              </a:solidFill>
            </a:endParaRPr>
          </a:p>
        </p:txBody>
      </p:sp>
      <p:sp>
        <p:nvSpPr>
          <p:cNvPr id="25" name="Shape 238"/>
          <p:cNvSpPr/>
          <p:nvPr/>
        </p:nvSpPr>
        <p:spPr>
          <a:xfrm>
            <a:off x="16007207" y="4234173"/>
            <a:ext cx="5511688"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nSpc>
                <a:spcPct val="100000"/>
              </a:lnSpc>
              <a:spcBef>
                <a:spcPts val="0"/>
              </a:spcBef>
              <a:tabLst>
                <a:tab pos="5524500" algn="l"/>
              </a:tabLst>
              <a:defRPr sz="2400" baseline="0"/>
            </a:pPr>
            <a:r>
              <a:rPr lang="en-US" dirty="0">
                <a:solidFill>
                  <a:srgbClr val="3878BE"/>
                </a:solidFill>
                <a:hlinkClick r:id="rId9"/>
              </a:rPr>
              <a:t>https://yadi.sk/d/ZpB_978TwmoNY</a:t>
            </a:r>
            <a:endParaRPr lang="ru-RU" dirty="0">
              <a:solidFill>
                <a:srgbClr val="3878BE"/>
              </a:solidFill>
            </a:endParaRPr>
          </a:p>
        </p:txBody>
      </p:sp>
      <p:sp>
        <p:nvSpPr>
          <p:cNvPr id="26" name="Shape 238"/>
          <p:cNvSpPr/>
          <p:nvPr/>
        </p:nvSpPr>
        <p:spPr>
          <a:xfrm>
            <a:off x="18425612" y="4788600"/>
            <a:ext cx="4912176" cy="5626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tabLst>
                <a:tab pos="5524500" algn="l"/>
              </a:tabLst>
              <a:defRPr sz="2400" baseline="0"/>
            </a:pPr>
            <a:r>
              <a:rPr lang="en-US" dirty="0">
                <a:solidFill>
                  <a:schemeClr val="accent1"/>
                </a:solidFill>
                <a:hlinkClick r:id="rId10"/>
              </a:rPr>
              <a:t>https://</a:t>
            </a:r>
            <a:r>
              <a:rPr lang="en-US" dirty="0" err="1">
                <a:solidFill>
                  <a:schemeClr val="accent1"/>
                </a:solidFill>
                <a:hlinkClick r:id="rId10"/>
              </a:rPr>
              <a:t>yadi.sk</a:t>
            </a:r>
            <a:r>
              <a:rPr lang="en-US" dirty="0">
                <a:solidFill>
                  <a:schemeClr val="accent1"/>
                </a:solidFill>
                <a:hlinkClick r:id="rId10"/>
              </a:rPr>
              <a:t>/d/</a:t>
            </a:r>
            <a:r>
              <a:rPr lang="en-US" dirty="0" err="1">
                <a:solidFill>
                  <a:schemeClr val="accent1"/>
                </a:solidFill>
                <a:hlinkClick r:id="rId10"/>
              </a:rPr>
              <a:t>YqwObUZxxesAJ</a:t>
            </a:r>
            <a:endParaRPr lang="ru-RU" dirty="0">
              <a:solidFill>
                <a:schemeClr val="accent1"/>
              </a:solidFill>
            </a:endParaRPr>
          </a:p>
        </p:txBody>
      </p:sp>
      <p:grpSp>
        <p:nvGrpSpPr>
          <p:cNvPr id="27" name="Группа 26"/>
          <p:cNvGrpSpPr/>
          <p:nvPr userDrawn="1"/>
        </p:nvGrpSpPr>
        <p:grpSpPr>
          <a:xfrm>
            <a:off x="4488644" y="8866540"/>
            <a:ext cx="1153753" cy="1358900"/>
            <a:chOff x="4479985" y="8800385"/>
            <a:chExt cx="1153753" cy="1358900"/>
          </a:xfrm>
        </p:grpSpPr>
        <p:pic>
          <p:nvPicPr>
            <p:cNvPr id="28" name="Изображение 27"/>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4479985" y="8800385"/>
              <a:ext cx="1153753" cy="1358900"/>
            </a:xfrm>
            <a:prstGeom prst="rect">
              <a:avLst/>
            </a:prstGeom>
          </p:spPr>
        </p:pic>
        <p:sp>
          <p:nvSpPr>
            <p:cNvPr id="29" name="Прямоугольник 28"/>
            <p:cNvSpPr/>
            <p:nvPr userDrawn="1"/>
          </p:nvSpPr>
          <p:spPr>
            <a:xfrm>
              <a:off x="5322406" y="8856452"/>
              <a:ext cx="273262" cy="776377"/>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grpSp>
    </p:spTree>
    <p:extLst>
      <p:ext uri="{BB962C8B-B14F-4D97-AF65-F5344CB8AC3E}">
        <p14:creationId xmlns:p14="http://schemas.microsoft.com/office/powerpoint/2010/main" val="2036875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2421CFF-0CA8-2D43-9A85-70A177879AAB}"/>
              </a:ext>
            </a:extLst>
          </p:cNvPr>
          <p:cNvSpPr>
            <a:spLocks noGrp="1"/>
          </p:cNvSpPr>
          <p:nvPr>
            <p:ph type="title"/>
          </p:nvPr>
        </p:nvSpPr>
        <p:spPr>
          <a:xfrm>
            <a:off x="384985" y="144385"/>
            <a:ext cx="23612443" cy="1531686"/>
          </a:xfrm>
          <a:prstGeom prst="rect">
            <a:avLst/>
          </a:prstGeom>
        </p:spPr>
        <p:txBody>
          <a:bodyPr/>
          <a:lstStyle>
            <a:lvl1pPr>
              <a:defRPr>
                <a:solidFill>
                  <a:schemeClr val="tx2"/>
                </a:solidFill>
                <a:latin typeface="Myriad Pro" panose="020B0503030403020204" pitchFamily="34" charset="0"/>
              </a:defRPr>
            </a:lvl1pPr>
          </a:lstStyle>
          <a:p>
            <a:r>
              <a:rPr lang="en-US"/>
              <a:t>Click to edit Master title style</a:t>
            </a:r>
            <a:endParaRPr lang="ru-RU"/>
          </a:p>
        </p:txBody>
      </p:sp>
      <p:sp>
        <p:nvSpPr>
          <p:cNvPr id="12" name="Content Placeholder 2">
            <a:extLst>
              <a:ext uri="{FF2B5EF4-FFF2-40B4-BE49-F238E27FC236}">
                <a16:creationId xmlns:a16="http://schemas.microsoft.com/office/drawing/2014/main" id="{4E43E9BD-88E6-9E40-A873-8D42F31C80D9}"/>
              </a:ext>
            </a:extLst>
          </p:cNvPr>
          <p:cNvSpPr>
            <a:spLocks noGrp="1"/>
          </p:cNvSpPr>
          <p:nvPr>
            <p:ph idx="1"/>
          </p:nvPr>
        </p:nvSpPr>
        <p:spPr>
          <a:xfrm>
            <a:off x="1676291" y="3651250"/>
            <a:ext cx="10362526" cy="8702676"/>
          </a:xfrm>
          <a:prstGeom prst="rect">
            <a:avLst/>
          </a:prstGeom>
        </p:spPr>
        <p:txBody>
          <a:bodyPr/>
          <a:lstStyle>
            <a:lvl1pPr marL="457177" indent="-820759" fontAlgn="ctr">
              <a:lnSpc>
                <a:spcPct val="125000"/>
              </a:lnSpc>
              <a:spcBef>
                <a:spcPts val="1400"/>
              </a:spcBef>
              <a:buClr>
                <a:schemeClr val="tx2"/>
              </a:buClr>
              <a:buSzPct val="70000"/>
              <a:buFont typeface="Menlo Bold" panose="020B0609030804020204" pitchFamily="49" charset="0"/>
              <a:buChar char="▶"/>
              <a:defRPr/>
            </a:lvl1pPr>
            <a:lvl2pPr marL="1371531" indent="-575971" fontAlgn="ctr">
              <a:lnSpc>
                <a:spcPct val="125000"/>
              </a:lnSpc>
              <a:spcBef>
                <a:spcPts val="1400"/>
              </a:spcBef>
              <a:buClr>
                <a:schemeClr val="tx1"/>
              </a:buClr>
              <a:buFont typeface="System Font Regular"/>
              <a:buChar char="–"/>
              <a:defRPr/>
            </a:lvl2pPr>
            <a:lvl3pPr marL="2285886" indent="-575971" fontAlgn="ctr">
              <a:lnSpc>
                <a:spcPct val="125000"/>
              </a:lnSpc>
              <a:spcBef>
                <a:spcPts val="1400"/>
              </a:spcBef>
              <a:buClr>
                <a:schemeClr val="tx1"/>
              </a:buClr>
              <a:buFont typeface="System Font Regular"/>
              <a:buChar char="–"/>
              <a:defRPr/>
            </a:lvl3pPr>
            <a:lvl4pPr marL="3200240" indent="-575971" fontAlgn="ctr">
              <a:lnSpc>
                <a:spcPct val="125000"/>
              </a:lnSpc>
              <a:spcBef>
                <a:spcPts val="1400"/>
              </a:spcBef>
              <a:buClr>
                <a:schemeClr val="tx1"/>
              </a:buClr>
              <a:buFont typeface="System Font Regular"/>
              <a:buChar char="–"/>
              <a:defRPr/>
            </a:lvl4pPr>
            <a:lvl5pPr marL="4114594" indent="-575971" fontAlgn="ctr">
              <a:lnSpc>
                <a:spcPct val="125000"/>
              </a:lnSpc>
              <a:spcBef>
                <a:spcPts val="1400"/>
              </a:spcBef>
              <a:buClr>
                <a:schemeClr val="tx1"/>
              </a:buClr>
              <a:buFont typeface="System Font Regular"/>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13" name="Content Placeholder 2">
            <a:extLst>
              <a:ext uri="{FF2B5EF4-FFF2-40B4-BE49-F238E27FC236}">
                <a16:creationId xmlns:a16="http://schemas.microsoft.com/office/drawing/2014/main" id="{C5E55ABA-8C2A-FC4C-88D8-01897659CF30}"/>
              </a:ext>
            </a:extLst>
          </p:cNvPr>
          <p:cNvSpPr>
            <a:spLocks noGrp="1"/>
          </p:cNvSpPr>
          <p:nvPr>
            <p:ph idx="13"/>
          </p:nvPr>
        </p:nvSpPr>
        <p:spPr>
          <a:xfrm>
            <a:off x="12343600" y="3651250"/>
            <a:ext cx="10362526" cy="8702676"/>
          </a:xfrm>
          <a:prstGeom prst="rect">
            <a:avLst/>
          </a:prstGeom>
        </p:spPr>
        <p:txBody>
          <a:bodyPr/>
          <a:lstStyle>
            <a:lvl1pPr marL="457177" indent="-820759" fontAlgn="ctr">
              <a:lnSpc>
                <a:spcPct val="125000"/>
              </a:lnSpc>
              <a:spcBef>
                <a:spcPts val="1400"/>
              </a:spcBef>
              <a:buClr>
                <a:schemeClr val="tx2"/>
              </a:buClr>
              <a:buSzPct val="70000"/>
              <a:buFont typeface="Menlo Bold" panose="020B0609030804020204" pitchFamily="49" charset="0"/>
              <a:buChar char="▶"/>
              <a:defRPr/>
            </a:lvl1pPr>
            <a:lvl2pPr marL="1371531" indent="-575971" fontAlgn="ctr">
              <a:lnSpc>
                <a:spcPct val="125000"/>
              </a:lnSpc>
              <a:spcBef>
                <a:spcPts val="1400"/>
              </a:spcBef>
              <a:buClr>
                <a:schemeClr val="tx1"/>
              </a:buClr>
              <a:buFont typeface="System Font Regular"/>
              <a:buChar char="–"/>
              <a:defRPr/>
            </a:lvl2pPr>
            <a:lvl3pPr marL="2285886" indent="-575971" fontAlgn="ctr">
              <a:lnSpc>
                <a:spcPct val="125000"/>
              </a:lnSpc>
              <a:spcBef>
                <a:spcPts val="1400"/>
              </a:spcBef>
              <a:buClr>
                <a:schemeClr val="tx1"/>
              </a:buClr>
              <a:buFont typeface="System Font Regular"/>
              <a:buChar char="–"/>
              <a:defRPr/>
            </a:lvl3pPr>
            <a:lvl4pPr marL="3200240" indent="-575971" fontAlgn="ctr">
              <a:lnSpc>
                <a:spcPct val="125000"/>
              </a:lnSpc>
              <a:spcBef>
                <a:spcPts val="1400"/>
              </a:spcBef>
              <a:buClr>
                <a:schemeClr val="tx1"/>
              </a:buClr>
              <a:buFont typeface="System Font Regular"/>
              <a:buChar char="–"/>
              <a:defRPr/>
            </a:lvl4pPr>
            <a:lvl5pPr marL="4114594" indent="-575971" fontAlgn="ctr">
              <a:lnSpc>
                <a:spcPct val="125000"/>
              </a:lnSpc>
              <a:spcBef>
                <a:spcPts val="1400"/>
              </a:spcBef>
              <a:buClr>
                <a:schemeClr val="tx1"/>
              </a:buClr>
              <a:buFont typeface="System Font Regular"/>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14" name="Date Placeholder 2">
            <a:extLst>
              <a:ext uri="{FF2B5EF4-FFF2-40B4-BE49-F238E27FC236}">
                <a16:creationId xmlns:a16="http://schemas.microsoft.com/office/drawing/2014/main" id="{C69259D8-85C8-AD46-B6E4-4350B50F882D}"/>
              </a:ext>
            </a:extLst>
          </p:cNvPr>
          <p:cNvSpPr>
            <a:spLocks noGrp="1"/>
          </p:cNvSpPr>
          <p:nvPr>
            <p:ph type="dt" sz="half" idx="10"/>
          </p:nvPr>
        </p:nvSpPr>
        <p:spPr>
          <a:xfrm>
            <a:off x="10440107" y="12985751"/>
            <a:ext cx="3502200" cy="730250"/>
          </a:xfrm>
          <a:prstGeom prst="rect">
            <a:avLst/>
          </a:prstGeom>
        </p:spPr>
        <p:txBody>
          <a:bodyPr/>
          <a:lstStyle>
            <a:lvl1pPr algn="ctr">
              <a:defRPr>
                <a:solidFill>
                  <a:schemeClr val="tx2"/>
                </a:solidFill>
                <a:latin typeface="Myriad Pro" panose="020B0503030403020204" pitchFamily="34" charset="0"/>
              </a:defRPr>
            </a:lvl1pPr>
          </a:lstStyle>
          <a:p>
            <a:r>
              <a:rPr lang="ru-RU"/>
              <a:t>13.04.2020</a:t>
            </a:r>
          </a:p>
        </p:txBody>
      </p:sp>
      <p:sp>
        <p:nvSpPr>
          <p:cNvPr id="15" name="Footer Placeholder 3">
            <a:extLst>
              <a:ext uri="{FF2B5EF4-FFF2-40B4-BE49-F238E27FC236}">
                <a16:creationId xmlns:a16="http://schemas.microsoft.com/office/drawing/2014/main" id="{FA87A59D-1541-EB41-9EF2-1C18CC03892E}"/>
              </a:ext>
            </a:extLst>
          </p:cNvPr>
          <p:cNvSpPr>
            <a:spLocks noGrp="1"/>
          </p:cNvSpPr>
          <p:nvPr>
            <p:ph type="ftr" sz="quarter" idx="11"/>
          </p:nvPr>
        </p:nvSpPr>
        <p:spPr>
          <a:xfrm>
            <a:off x="384986" y="12985751"/>
            <a:ext cx="7534844" cy="730250"/>
          </a:xfrm>
          <a:prstGeom prst="rect">
            <a:avLst/>
          </a:prstGeom>
        </p:spPr>
        <p:txBody>
          <a:bodyPr/>
          <a:lstStyle>
            <a:lvl1pPr algn="l">
              <a:defRPr>
                <a:solidFill>
                  <a:schemeClr val="tx2"/>
                </a:solidFill>
                <a:latin typeface="Myriad Pro" panose="020B0503030403020204" pitchFamily="34" charset="0"/>
              </a:defRPr>
            </a:lvl1pPr>
          </a:lstStyle>
          <a:p>
            <a:r>
              <a:rPr lang="en-GB"/>
              <a:t>Andrey Ustyuzhanin, NRU HSE</a:t>
            </a:r>
            <a:endParaRPr lang="ru-RU"/>
          </a:p>
        </p:txBody>
      </p:sp>
      <p:sp>
        <p:nvSpPr>
          <p:cNvPr id="16" name="Slide Number Placeholder 4">
            <a:extLst>
              <a:ext uri="{FF2B5EF4-FFF2-40B4-BE49-F238E27FC236}">
                <a16:creationId xmlns:a16="http://schemas.microsoft.com/office/drawing/2014/main" id="{2081CDC2-B8A8-5D4B-8EDE-A5B7366AABE0}"/>
              </a:ext>
            </a:extLst>
          </p:cNvPr>
          <p:cNvSpPr>
            <a:spLocks noGrp="1"/>
          </p:cNvSpPr>
          <p:nvPr>
            <p:ph type="sldNum" sz="quarter" idx="12"/>
          </p:nvPr>
        </p:nvSpPr>
        <p:spPr>
          <a:xfrm>
            <a:off x="18511385" y="12985751"/>
            <a:ext cx="5486043" cy="730250"/>
          </a:xfrm>
          <a:prstGeom prst="rect">
            <a:avLst/>
          </a:prstGeom>
        </p:spPr>
        <p:txBody>
          <a:bodyPr/>
          <a:lstStyle>
            <a:lvl1pPr>
              <a:defRPr>
                <a:solidFill>
                  <a:schemeClr val="tx2"/>
                </a:solidFill>
                <a:latin typeface="Myriad Pro" panose="020B0503030403020204" pitchFamily="34" charset="0"/>
              </a:defRPr>
            </a:lvl1pPr>
          </a:lstStyle>
          <a:p>
            <a:fld id="{21ABC42C-C6CC-47FC-904E-31573FDBB029}" type="slidenum">
              <a:rPr lang="ru-RU" smtClean="0"/>
              <a:pPr/>
              <a:t>‹#›</a:t>
            </a:fld>
            <a:endParaRPr lang="ru-RU"/>
          </a:p>
        </p:txBody>
      </p:sp>
    </p:spTree>
    <p:extLst>
      <p:ext uri="{BB962C8B-B14F-4D97-AF65-F5344CB8AC3E}">
        <p14:creationId xmlns:p14="http://schemas.microsoft.com/office/powerpoint/2010/main" val="194220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NDA">
    <p:spTree>
      <p:nvGrpSpPr>
        <p:cNvPr id="1" name=""/>
        <p:cNvGrpSpPr/>
        <p:nvPr/>
      </p:nvGrpSpPr>
      <p:grpSpPr>
        <a:xfrm>
          <a:off x="0" y="0"/>
          <a:ext cx="0" cy="0"/>
          <a:chOff x="0" y="0"/>
          <a:chExt cx="0" cy="0"/>
        </a:xfrm>
      </p:grpSpPr>
      <p:pic>
        <p:nvPicPr>
          <p:cNvPr id="8" name="Изображение 7"/>
          <p:cNvPicPr>
            <a:picLocks noChangeAspect="1"/>
          </p:cNvPicPr>
          <p:nvPr userDrawn="1"/>
        </p:nvPicPr>
        <p:blipFill>
          <a:blip r:embed="rId2"/>
          <a:stretch>
            <a:fillRect/>
          </a:stretch>
        </p:blipFill>
        <p:spPr>
          <a:xfrm>
            <a:off x="3086100" y="2033270"/>
            <a:ext cx="2289464" cy="877368"/>
          </a:xfrm>
          <a:prstGeom prst="rect">
            <a:avLst/>
          </a:prstGeom>
        </p:spPr>
      </p:pic>
      <p:sp>
        <p:nvSpPr>
          <p:cNvPr id="2" name="Title 1"/>
          <p:cNvSpPr>
            <a:spLocks noGrp="1"/>
          </p:cNvSpPr>
          <p:nvPr>
            <p:ph type="ctrTitle" hasCustomPrompt="1"/>
          </p:nvPr>
        </p:nvSpPr>
        <p:spPr>
          <a:xfrm>
            <a:off x="3048000" y="3048000"/>
            <a:ext cx="18317481" cy="7249763"/>
          </a:xfrm>
          <a:prstGeom prst="rect">
            <a:avLst/>
          </a:prstGeom>
        </p:spPr>
        <p:txBody>
          <a:bodyPr anchor="ctr"/>
          <a:lstStyle>
            <a:lvl1pPr algn="l">
              <a:lnSpc>
                <a:spcPts val="14000"/>
              </a:lnSpc>
              <a:defRPr sz="11999" baseline="0">
                <a:latin typeface="Yandex Sans Text Light" panose="02000000000000000000" pitchFamily="2" charset="-52"/>
              </a:defRPr>
            </a:lvl1pPr>
          </a:lstStyle>
          <a:p>
            <a:r>
              <a:rPr lang="ru-RU" dirty="0"/>
              <a:t>Название презентации</a:t>
            </a:r>
            <a:endParaRPr lang="en-US" dirty="0"/>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9823206" y="1963435"/>
            <a:ext cx="1527082" cy="987327"/>
          </a:xfrm>
          <a:prstGeom prst="rect">
            <a:avLst/>
          </a:prstGeom>
        </p:spPr>
      </p:pic>
      <p:sp>
        <p:nvSpPr>
          <p:cNvPr id="9" name="Рисунок 7"/>
          <p:cNvSpPr>
            <a:spLocks noGrp="1"/>
          </p:cNvSpPr>
          <p:nvPr>
            <p:ph type="pic" sz="quarter" idx="13" hasCustomPrompt="1"/>
          </p:nvPr>
        </p:nvSpPr>
        <p:spPr>
          <a:xfrm>
            <a:off x="3059811"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3304207772"/>
      </p:ext>
    </p:extLst>
  </p:cSld>
  <p:clrMapOvr>
    <a:masterClrMapping/>
  </p:clrMapOvr>
  <p:extLst>
    <p:ext uri="{DCECCB84-F9BA-43D5-87BE-67443E8EF086}">
      <p15:sldGuideLst xmlns:p15="http://schemas.microsoft.com/office/powerpoint/2012/main">
        <p15:guide id="1" orient="horz" pos="1773" userDrawn="1">
          <p15:clr>
            <a:srgbClr val="FBAE40"/>
          </p15:clr>
        </p15:guide>
        <p15:guide id="2" orient="horz" pos="14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Нулевой слайд ENG">
    <p:spTree>
      <p:nvGrpSpPr>
        <p:cNvPr id="1" name=""/>
        <p:cNvGrpSpPr/>
        <p:nvPr/>
      </p:nvGrpSpPr>
      <p:grpSpPr>
        <a:xfrm>
          <a:off x="0" y="0"/>
          <a:ext cx="0" cy="0"/>
          <a:chOff x="0" y="0"/>
          <a:chExt cx="0" cy="0"/>
        </a:xfrm>
      </p:grpSpPr>
      <p:pic>
        <p:nvPicPr>
          <p:cNvPr id="4" name="Изображение 3"/>
          <p:cNvPicPr>
            <a:picLocks noChangeAspect="1"/>
          </p:cNvPicPr>
          <p:nvPr userDrawn="1"/>
        </p:nvPicPr>
        <p:blipFill>
          <a:blip r:embed="rId2"/>
          <a:stretch>
            <a:fillRect/>
          </a:stretch>
        </p:blipFill>
        <p:spPr>
          <a:xfrm>
            <a:off x="8946833" y="5252224"/>
            <a:ext cx="6470897" cy="2383255"/>
          </a:xfrm>
          <a:prstGeom prst="rect">
            <a:avLst/>
          </a:prstGeom>
        </p:spPr>
      </p:pic>
    </p:spTree>
    <p:extLst>
      <p:ext uri="{BB962C8B-B14F-4D97-AF65-F5344CB8AC3E}">
        <p14:creationId xmlns:p14="http://schemas.microsoft.com/office/powerpoint/2010/main" val="177572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E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8000" y="3048000"/>
            <a:ext cx="18317481" cy="7249764"/>
          </a:xfrm>
          <a:prstGeom prst="rect">
            <a:avLst/>
          </a:prstGeom>
        </p:spPr>
        <p:txBody>
          <a:bodyPr wrap="square" anchor="ctr"/>
          <a:lstStyle>
            <a:lvl1pPr marL="0" marR="0" indent="0" algn="l" defTabSz="1828709" rtl="0" eaLnBrk="1" fontAlgn="auto" latinLnBrk="0" hangingPunct="1">
              <a:lnSpc>
                <a:spcPts val="14000"/>
              </a:lnSpc>
              <a:spcBef>
                <a:spcPct val="0"/>
              </a:spcBef>
              <a:spcAft>
                <a:spcPts val="0"/>
              </a:spcAft>
              <a:buClrTx/>
              <a:buSzTx/>
              <a:buFontTx/>
              <a:buNone/>
              <a:tabLst/>
              <a:defRPr sz="11999" baseline="0">
                <a:latin typeface="Yandex Sans Text Light" panose="02000000000000000000" pitchFamily="2" charset="-52"/>
              </a:defRPr>
            </a:lvl1pPr>
          </a:lstStyle>
          <a:p>
            <a:r>
              <a:rPr lang="en-US" dirty="0"/>
              <a:t>Presentation title</a:t>
            </a:r>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baseline="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sp>
        <p:nvSpPr>
          <p:cNvPr id="6" name="Рисунок 9"/>
          <p:cNvSpPr>
            <a:spLocks noGrp="1"/>
          </p:cNvSpPr>
          <p:nvPr>
            <p:ph type="pic" sz="quarter" idx="14" hasCustomPrompt="1"/>
          </p:nvPr>
        </p:nvSpPr>
        <p:spPr>
          <a:xfrm>
            <a:off x="16007206" y="1897063"/>
            <a:ext cx="5342400" cy="1144587"/>
          </a:xfrm>
          <a:noFill/>
          <a:ln>
            <a:noFill/>
          </a:ln>
        </p:spPr>
        <p:txBody>
          <a:bodyPr/>
          <a:lstStyle>
            <a:lvl1pPr marL="0" indent="0">
              <a:buFontTx/>
              <a:buNone/>
              <a:defRPr b="0" i="0" baseline="0">
                <a:latin typeface="Yandex Sans Text Thin" charset="0"/>
                <a:ea typeface="Yandex Sans Text Thin" charset="0"/>
                <a:cs typeface="Yandex Sans Text Thin" charset="0"/>
              </a:defRPr>
            </a:lvl1pPr>
          </a:lstStyle>
          <a:p>
            <a:r>
              <a:rPr lang="ru-RU" dirty="0"/>
              <a:t>Логотип</a:t>
            </a:r>
            <a:r>
              <a:rPr lang="en-US" dirty="0"/>
              <a:t> </a:t>
            </a:r>
            <a:r>
              <a:rPr lang="ru-RU" dirty="0"/>
              <a:t>партнёра</a:t>
            </a:r>
          </a:p>
        </p:txBody>
      </p:sp>
      <p:pic>
        <p:nvPicPr>
          <p:cNvPr id="9" name="Изображение 8"/>
          <p:cNvPicPr>
            <a:picLocks noChangeAspect="1"/>
          </p:cNvPicPr>
          <p:nvPr userDrawn="1"/>
        </p:nvPicPr>
        <p:blipFill>
          <a:blip r:embed="rId2"/>
          <a:stretch>
            <a:fillRect/>
          </a:stretch>
        </p:blipFill>
        <p:spPr>
          <a:xfrm>
            <a:off x="3086100" y="1955343"/>
            <a:ext cx="2329024" cy="857788"/>
          </a:xfrm>
          <a:prstGeom prst="rect">
            <a:avLst/>
          </a:prstGeom>
        </p:spPr>
      </p:pic>
      <p:sp>
        <p:nvSpPr>
          <p:cNvPr id="8" name="Рисунок 7"/>
          <p:cNvSpPr>
            <a:spLocks noGrp="1"/>
          </p:cNvSpPr>
          <p:nvPr>
            <p:ph type="pic" sz="quarter" idx="13" hasCustomPrompt="1"/>
          </p:nvPr>
        </p:nvSpPr>
        <p:spPr>
          <a:xfrm>
            <a:off x="3065780"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114356542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NDA E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8000" y="3048000"/>
            <a:ext cx="18317481" cy="7249763"/>
          </a:xfrm>
          <a:prstGeom prst="rect">
            <a:avLst/>
          </a:prstGeom>
        </p:spPr>
        <p:txBody>
          <a:bodyPr anchor="ctr"/>
          <a:lstStyle>
            <a:lvl1pPr marL="0" marR="0" indent="0" algn="l" defTabSz="1828709" rtl="0" eaLnBrk="1" fontAlgn="auto" latinLnBrk="0" hangingPunct="1">
              <a:lnSpc>
                <a:spcPts val="14000"/>
              </a:lnSpc>
              <a:spcBef>
                <a:spcPct val="0"/>
              </a:spcBef>
              <a:spcAft>
                <a:spcPts val="0"/>
              </a:spcAft>
              <a:buClrTx/>
              <a:buSzTx/>
              <a:buFontTx/>
              <a:buNone/>
              <a:tabLst/>
              <a:defRPr sz="11999">
                <a:latin typeface="Yandex Sans Text Light" panose="02000000000000000000" pitchFamily="2" charset="-52"/>
              </a:defRPr>
            </a:lvl1pPr>
          </a:lstStyle>
          <a:p>
            <a:r>
              <a:rPr lang="en-US" dirty="0"/>
              <a:t>Presentation title</a:t>
            </a:r>
          </a:p>
        </p:txBody>
      </p:sp>
      <p:sp>
        <p:nvSpPr>
          <p:cNvPr id="3" name="Subtitle 2"/>
          <p:cNvSpPr>
            <a:spLocks noGrp="1"/>
          </p:cNvSpPr>
          <p:nvPr>
            <p:ph type="subTitle" idx="1" hasCustomPrompt="1"/>
          </p:nvPr>
        </p:nvSpPr>
        <p:spPr>
          <a:xfrm>
            <a:off x="3048000" y="10674350"/>
            <a:ext cx="18302487" cy="1144589"/>
          </a:xfrm>
        </p:spPr>
        <p:txBody>
          <a:bodyPr>
            <a:noAutofit/>
          </a:bodyPr>
          <a:lstStyle>
            <a:lvl1pPr marL="0" indent="0" algn="l">
              <a:spcBef>
                <a:spcPts val="0"/>
              </a:spcBef>
              <a:spcAft>
                <a:spcPts val="0"/>
              </a:spcAft>
              <a:buNone/>
              <a:defRPr sz="4800"/>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ru-RU" dirty="0"/>
              <a:t>Имя и Фамилия, должность</a:t>
            </a:r>
            <a:endParaRPr lang="en-US" dirty="0"/>
          </a:p>
        </p:txBody>
      </p:sp>
      <p:pic>
        <p:nvPicPr>
          <p:cNvPr id="4" name="Рисунок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823206" y="1963435"/>
            <a:ext cx="1527082" cy="987327"/>
          </a:xfrm>
          <a:prstGeom prst="rect">
            <a:avLst/>
          </a:prstGeom>
        </p:spPr>
      </p:pic>
      <p:pic>
        <p:nvPicPr>
          <p:cNvPr id="7" name="Изображение 6"/>
          <p:cNvPicPr>
            <a:picLocks noChangeAspect="1"/>
          </p:cNvPicPr>
          <p:nvPr userDrawn="1"/>
        </p:nvPicPr>
        <p:blipFill>
          <a:blip r:embed="rId3"/>
          <a:stretch>
            <a:fillRect/>
          </a:stretch>
        </p:blipFill>
        <p:spPr>
          <a:xfrm>
            <a:off x="3086100" y="1955343"/>
            <a:ext cx="2329024" cy="857788"/>
          </a:xfrm>
          <a:prstGeom prst="rect">
            <a:avLst/>
          </a:prstGeom>
        </p:spPr>
      </p:pic>
      <p:sp>
        <p:nvSpPr>
          <p:cNvPr id="10" name="Рисунок 7"/>
          <p:cNvSpPr>
            <a:spLocks noGrp="1"/>
          </p:cNvSpPr>
          <p:nvPr>
            <p:ph type="pic" sz="quarter" idx="13" hasCustomPrompt="1"/>
          </p:nvPr>
        </p:nvSpPr>
        <p:spPr>
          <a:xfrm>
            <a:off x="3065780" y="1818513"/>
            <a:ext cx="8763000" cy="1219200"/>
          </a:xfrm>
        </p:spPr>
        <p:txBody>
          <a:bodyPr>
            <a:normAutofit/>
          </a:bodyPr>
          <a:lstStyle>
            <a:lvl1pPr marL="0" indent="0">
              <a:buFontTx/>
              <a:buNone/>
              <a:defRPr sz="5000" b="0" i="0" baseline="0">
                <a:latin typeface="Yandex Sans Text Thin" charset="0"/>
                <a:ea typeface="Yandex Sans Text Thin" charset="0"/>
                <a:cs typeface="Yandex Sans Text Thin" charset="0"/>
              </a:defRPr>
            </a:lvl1pPr>
          </a:lstStyle>
          <a:p>
            <a:r>
              <a:rPr lang="ru-RU" dirty="0"/>
              <a:t>                    Логотип Сервиса</a:t>
            </a:r>
          </a:p>
        </p:txBody>
      </p:sp>
    </p:spTree>
    <p:extLst>
      <p:ext uri="{BB962C8B-B14F-4D97-AF65-F5344CB8AC3E}">
        <p14:creationId xmlns:p14="http://schemas.microsoft.com/office/powerpoint/2010/main" val="294702567"/>
      </p:ext>
    </p:extLst>
  </p:cSld>
  <p:clrMapOvr>
    <a:masterClrMapping/>
  </p:clrMapOvr>
  <p:extLst>
    <p:ext uri="{DCECCB84-F9BA-43D5-87BE-67443E8EF086}">
      <p15:sldGuideLst xmlns:p15="http://schemas.microsoft.com/office/powerpoint/2012/main">
        <p15:guide id="1" orient="horz" pos="1773">
          <p15:clr>
            <a:srgbClr val="FBAE40"/>
          </p15:clr>
        </p15:guide>
        <p15:guide id="2" orient="horz" pos="14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3048000"/>
            <a:ext cx="18317481" cy="7249764"/>
          </a:xfrm>
          <a:prstGeom prst="rect">
            <a:avLst/>
          </a:prstGeom>
        </p:spPr>
        <p:txBody>
          <a:bodyPr anchor="ctr"/>
          <a:lstStyle>
            <a:lvl1pPr algn="l">
              <a:lnSpc>
                <a:spcPts val="14000"/>
              </a:lnSpc>
              <a:defRPr sz="11999">
                <a:latin typeface="Yandex Sans Text Light" panose="02000000000000000000" pitchFamily="2" charset="-52"/>
              </a:defRPr>
            </a:lvl1pPr>
          </a:lstStyle>
          <a:p>
            <a:r>
              <a:rPr lang="ru-RU" dirty="0"/>
              <a:t>Образец заголовка</a:t>
            </a:r>
            <a:endParaRPr lang="en-US" dirty="0"/>
          </a:p>
        </p:txBody>
      </p:sp>
      <p:sp>
        <p:nvSpPr>
          <p:cNvPr id="7" name="Text Placeholder 2"/>
          <p:cNvSpPr>
            <a:spLocks noGrp="1"/>
          </p:cNvSpPr>
          <p:nvPr>
            <p:ph type="body" idx="1"/>
          </p:nvPr>
        </p:nvSpPr>
        <p:spPr>
          <a:xfrm>
            <a:off x="3053556" y="1294841"/>
            <a:ext cx="18273713" cy="763587"/>
          </a:xfrm>
        </p:spPr>
        <p:txBody>
          <a:bodyPr tIns="0" anchor="t"/>
          <a:lstStyle>
            <a:lvl1pPr marL="0" indent="0">
              <a:buNone/>
              <a:defRPr sz="4800">
                <a:solidFill>
                  <a:schemeClr val="tx1"/>
                </a:solidFill>
                <a:latin typeface="Yandex Sans Text Thin" pitchFamily="2" charset="-52"/>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ru-RU" dirty="0"/>
              <a:t>Образец текста</a:t>
            </a:r>
          </a:p>
        </p:txBody>
      </p:sp>
      <p:pic>
        <p:nvPicPr>
          <p:cNvPr id="9" name="Рисунок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29206" y="12734400"/>
            <a:ext cx="1525587" cy="465898"/>
          </a:xfrm>
          <a:prstGeom prst="rect">
            <a:avLst/>
          </a:prstGeom>
        </p:spPr>
      </p:pic>
    </p:spTree>
    <p:extLst>
      <p:ext uri="{BB962C8B-B14F-4D97-AF65-F5344CB8AC3E}">
        <p14:creationId xmlns:p14="http://schemas.microsoft.com/office/powerpoint/2010/main" val="5600826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lstStyle/>
          <a:p>
            <a:r>
              <a:rPr lang="ru-RU" dirty="0"/>
              <a:t>Образец заголовка</a:t>
            </a:r>
            <a:endParaRPr lang="en-US" dirty="0"/>
          </a:p>
        </p:txBody>
      </p:sp>
      <p:sp>
        <p:nvSpPr>
          <p:cNvPr id="4" name="Footer Placeholder 3"/>
          <p:cNvSpPr>
            <a:spLocks noGrp="1"/>
          </p:cNvSpPr>
          <p:nvPr>
            <p:ph type="ftr" sz="quarter" idx="11"/>
          </p:nvPr>
        </p:nvSpPr>
        <p:spPr/>
        <p:txBody>
          <a:bodyPr lIns="0"/>
          <a:lstStyle/>
          <a:p>
            <a:r>
              <a:rPr lang="en-US"/>
              <a:t>Andrey Ustyuzhanin</a:t>
            </a:r>
            <a:endParaRPr lang="ru-RU" dirty="0"/>
          </a:p>
        </p:txBody>
      </p:sp>
      <p:sp>
        <p:nvSpPr>
          <p:cNvPr id="5" name="Slide Number Placeholder 4"/>
          <p:cNvSpPr>
            <a:spLocks noGrp="1"/>
          </p:cNvSpPr>
          <p:nvPr>
            <p:ph type="sldNum" sz="quarter" idx="12"/>
          </p:nvPr>
        </p:nvSpPr>
        <p:spPr/>
        <p:txBody>
          <a:bodyPr/>
          <a:lstStyle/>
          <a:p>
            <a:fld id="{741C03D3-FA44-40EC-9A21-1FC4FEA3E22E}" type="slidenum">
              <a:rPr lang="ru-RU" smtClean="0"/>
              <a:t>‹#›</a:t>
            </a:fld>
            <a:endParaRPr lang="ru-RU" dirty="0"/>
          </a:p>
        </p:txBody>
      </p:sp>
    </p:spTree>
    <p:extLst>
      <p:ext uri="{BB962C8B-B14F-4D97-AF65-F5344CB8AC3E}">
        <p14:creationId xmlns:p14="http://schemas.microsoft.com/office/powerpoint/2010/main" val="144160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Текст или диаграмма">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0"/>
            <a:ext cx="22131337" cy="151130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1143000" y="3048000"/>
            <a:ext cx="19461162" cy="9158288"/>
          </a:xfrm>
        </p:spPr>
        <p:txBody>
          <a:bodyPr/>
          <a:lstStyle>
            <a:lvl1pPr marL="0">
              <a:lnSpc>
                <a:spcPts val="6000"/>
              </a:lnSpc>
              <a:spcBef>
                <a:spcPts val="3000"/>
              </a:spcBef>
              <a:spcAft>
                <a:spcPts val="3000"/>
              </a:spcAft>
              <a:defRPr/>
            </a:lvl1pPr>
            <a:lvl2pPr marL="0" indent="-720000">
              <a:lnSpc>
                <a:spcPts val="6000"/>
              </a:lnSpc>
              <a:spcBef>
                <a:spcPts val="0"/>
              </a:spcBef>
              <a:spcAft>
                <a:spcPts val="0"/>
              </a:spcAft>
              <a:buSzPct val="120000"/>
              <a:buFont typeface="Impact" panose="020B0806030902050204" pitchFamily="34" charset="0"/>
              <a:buChar char="▌"/>
              <a:defRPr baseline="0"/>
            </a:lvl2pPr>
            <a:lvl3pPr marL="1512000" indent="-720000">
              <a:lnSpc>
                <a:spcPts val="6000"/>
              </a:lnSpc>
              <a:spcBef>
                <a:spcPts val="3000"/>
              </a:spcBef>
              <a:spcAft>
                <a:spcPts val="0"/>
              </a:spcAft>
              <a:defRPr baseline="0"/>
            </a:lvl3pPr>
            <a:lvl4pPr marL="1512000" indent="-720000">
              <a:lnSpc>
                <a:spcPts val="6000"/>
              </a:lnSpc>
              <a:spcBef>
                <a:spcPts val="3000"/>
              </a:spcBef>
              <a:spcAft>
                <a:spcPts val="0"/>
              </a:spcAft>
              <a:defRPr/>
            </a:lvl4pPr>
            <a:lvl5pPr>
              <a:lnSpc>
                <a:spcPts val="6000"/>
              </a:lnSpc>
              <a:spcBef>
                <a:spcPts val="3000"/>
              </a:spcBef>
              <a:spcAft>
                <a:spcPts val="3000"/>
              </a:spcAft>
              <a:defRPr sz="48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p:txBody>
          <a:bodyPr/>
          <a:lstStyle/>
          <a:p>
            <a:r>
              <a:rPr lang="en-US"/>
              <a:t>Andrey Ustyuzhanin</a:t>
            </a:r>
            <a:endParaRPr lang="ru-RU"/>
          </a:p>
        </p:txBody>
      </p:sp>
      <p:sp>
        <p:nvSpPr>
          <p:cNvPr id="6" name="Slide Number Placeholder 5"/>
          <p:cNvSpPr>
            <a:spLocks noGrp="1"/>
          </p:cNvSpPr>
          <p:nvPr>
            <p:ph type="sldNum" sz="quarter" idx="12"/>
          </p:nvPr>
        </p:nvSpPr>
        <p:spPr/>
        <p:txBody>
          <a:bodyPr/>
          <a:lstStyle/>
          <a:p>
            <a:fld id="{741C03D3-FA44-40EC-9A21-1FC4FEA3E22E}" type="slidenum">
              <a:rPr lang="ru-RU" smtClean="0"/>
              <a:t>‹#›</a:t>
            </a:fld>
            <a:endParaRPr lang="ru-RU"/>
          </a:p>
        </p:txBody>
      </p:sp>
    </p:spTree>
    <p:extLst>
      <p:ext uri="{BB962C8B-B14F-4D97-AF65-F5344CB8AC3E}">
        <p14:creationId xmlns:p14="http://schemas.microsoft.com/office/powerpoint/2010/main" val="420490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3048000"/>
            <a:ext cx="22124509" cy="9158288"/>
          </a:xfrm>
          <a:prstGeom prst="rect">
            <a:avLst/>
          </a:prstGeom>
        </p:spPr>
        <p:txBody>
          <a:bodyPr vert="horz" lIns="0" tIns="45720" rIns="91440" bIns="45720" rtlCol="0" anchor="ctr">
            <a:noAutofit/>
          </a:body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3"/>
          </p:nvPr>
        </p:nvSpPr>
        <p:spPr>
          <a:xfrm>
            <a:off x="1143000" y="12687300"/>
            <a:ext cx="19461162" cy="381602"/>
          </a:xfrm>
          <a:prstGeom prst="rect">
            <a:avLst/>
          </a:prstGeom>
        </p:spPr>
        <p:txBody>
          <a:bodyPr vert="horz" lIns="0" tIns="324000" rIns="91440" bIns="0" rtlCol="0" anchor="b"/>
          <a:lstStyle>
            <a:lvl1pPr algn="l">
              <a:lnSpc>
                <a:spcPts val="3400"/>
              </a:lnSpc>
              <a:defRPr sz="3000" baseline="0">
                <a:solidFill>
                  <a:schemeClr val="tx1"/>
                </a:solidFill>
                <a:latin typeface="Yandex Sans Text Light" panose="02000000000000000000" pitchFamily="2" charset="-52"/>
              </a:defRPr>
            </a:lvl1pPr>
          </a:lstStyle>
          <a:p>
            <a:r>
              <a:rPr lang="en-US"/>
              <a:t>Andrey Ustyuzhanin</a:t>
            </a:r>
            <a:endParaRPr lang="ru-RU" dirty="0"/>
          </a:p>
        </p:txBody>
      </p:sp>
      <p:sp>
        <p:nvSpPr>
          <p:cNvPr id="6" name="Slide Number Placeholder 5"/>
          <p:cNvSpPr>
            <a:spLocks noGrp="1"/>
          </p:cNvSpPr>
          <p:nvPr>
            <p:ph type="sldNum" sz="quarter" idx="4"/>
          </p:nvPr>
        </p:nvSpPr>
        <p:spPr>
          <a:xfrm>
            <a:off x="22110700" y="12687300"/>
            <a:ext cx="1144587" cy="381601"/>
          </a:xfrm>
          <a:prstGeom prst="rect">
            <a:avLst/>
          </a:prstGeom>
        </p:spPr>
        <p:txBody>
          <a:bodyPr vert="horz" lIns="91440" tIns="45720" rIns="91440" bIns="45720" rtlCol="0" anchor="ctr"/>
          <a:lstStyle>
            <a:lvl1pPr algn="r">
              <a:defRPr sz="3000">
                <a:solidFill>
                  <a:schemeClr val="tx1"/>
                </a:solidFill>
                <a:latin typeface="Yandex Sans Text Light" panose="02000000000000000000" pitchFamily="2" charset="-52"/>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143000" y="762002"/>
            <a:ext cx="22124509" cy="1135062"/>
          </a:xfrm>
          <a:prstGeom prst="rect">
            <a:avLst/>
          </a:prstGeom>
        </p:spPr>
        <p:txBody>
          <a:bodyPr vert="horz" lIns="91440" tIns="45720" rIns="91440" bIns="45720" rtlCol="0" anchor="t">
            <a:noAutofit/>
          </a:bodyPr>
          <a:lstStyle/>
          <a:p>
            <a:r>
              <a:rPr lang="ru-RU" dirty="0"/>
              <a:t>Образец заголовка</a:t>
            </a:r>
          </a:p>
        </p:txBody>
      </p:sp>
    </p:spTree>
    <p:extLst>
      <p:ext uri="{BB962C8B-B14F-4D97-AF65-F5344CB8AC3E}">
        <p14:creationId xmlns:p14="http://schemas.microsoft.com/office/powerpoint/2010/main" val="3512325088"/>
      </p:ext>
    </p:extLst>
  </p:cSld>
  <p:clrMap bg1="lt1" tx1="dk1" bg2="lt2" tx2="dk2" accent1="accent1" accent2="accent2" accent3="accent3" accent4="accent4" accent5="accent5" accent6="accent6" hlink="hlink" folHlink="folHlink"/>
  <p:sldLayoutIdLst>
    <p:sldLayoutId id="2147483710" r:id="rId1"/>
    <p:sldLayoutId id="2147483713" r:id="rId2"/>
    <p:sldLayoutId id="2147483685" r:id="rId3"/>
    <p:sldLayoutId id="2147483711" r:id="rId4"/>
    <p:sldLayoutId id="2147483719" r:id="rId5"/>
    <p:sldLayoutId id="2147483720" r:id="rId6"/>
    <p:sldLayoutId id="2147483714" r:id="rId7"/>
    <p:sldLayoutId id="2147483690" r:id="rId8"/>
    <p:sldLayoutId id="2147483716" r:id="rId9"/>
    <p:sldLayoutId id="2147483733" r:id="rId10"/>
    <p:sldLayoutId id="2147483696" r:id="rId11"/>
    <p:sldLayoutId id="2147483702" r:id="rId12"/>
    <p:sldLayoutId id="2147483701" r:id="rId13"/>
    <p:sldLayoutId id="2147483700" r:id="rId14"/>
    <p:sldLayoutId id="2147483732" r:id="rId15"/>
    <p:sldLayoutId id="2147483699" r:id="rId16"/>
    <p:sldLayoutId id="2147483698" r:id="rId17"/>
    <p:sldLayoutId id="2147483703" r:id="rId18"/>
    <p:sldLayoutId id="2147483734" r:id="rId19"/>
    <p:sldLayoutId id="2147483705" r:id="rId20"/>
    <p:sldLayoutId id="2147483706" r:id="rId21"/>
    <p:sldLayoutId id="2147483717" r:id="rId22"/>
    <p:sldLayoutId id="2147483691" r:id="rId23"/>
    <p:sldLayoutId id="2147483730" r:id="rId24"/>
    <p:sldLayoutId id="2147483735" r:id="rId25"/>
  </p:sldLayoutIdLst>
  <p:hf hdr="0" dt="0"/>
  <p:txStyles>
    <p:titleStyle>
      <a:lvl1pPr algn="l" defTabSz="1828709" rtl="0" eaLnBrk="1" latinLnBrk="0" hangingPunct="1">
        <a:lnSpc>
          <a:spcPts val="10000"/>
        </a:lnSpc>
        <a:spcBef>
          <a:spcPct val="0"/>
        </a:spcBef>
        <a:buNone/>
        <a:defRPr sz="8000" kern="1200">
          <a:solidFill>
            <a:schemeClr val="tx1"/>
          </a:solidFill>
          <a:latin typeface="Yandex Sans Text Regular" pitchFamily="2" charset="-52"/>
          <a:ea typeface="+mj-ea"/>
          <a:cs typeface="+mj-cs"/>
        </a:defRPr>
      </a:lvl1pPr>
    </p:titleStyle>
    <p:body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F26B43"/>
          </p15:clr>
        </p15:guide>
        <p15:guide id="2" pos="7439">
          <p15:clr>
            <a:srgbClr val="F26B43"/>
          </p15:clr>
        </p15:guide>
        <p15:guide id="3" pos="7199">
          <p15:clr>
            <a:srgbClr val="F26B43"/>
          </p15:clr>
        </p15:guide>
        <p15:guide id="4" pos="6958">
          <p15:clr>
            <a:srgbClr val="F26B43"/>
          </p15:clr>
        </p15:guide>
        <p15:guide id="5" pos="6718">
          <p15:clr>
            <a:srgbClr val="F26B43"/>
          </p15:clr>
        </p15:guide>
        <p15:guide id="6" pos="6478">
          <p15:clr>
            <a:srgbClr val="F26B43"/>
          </p15:clr>
        </p15:guide>
        <p15:guide id="7" pos="6237">
          <p15:clr>
            <a:srgbClr val="F26B43"/>
          </p15:clr>
        </p15:guide>
        <p15:guide id="8" pos="5997">
          <p15:clr>
            <a:srgbClr val="F26B43"/>
          </p15:clr>
        </p15:guide>
        <p15:guide id="9" pos="5756">
          <p15:clr>
            <a:srgbClr val="F26B43"/>
          </p15:clr>
        </p15:guide>
        <p15:guide id="10" pos="5516">
          <p15:clr>
            <a:srgbClr val="F26B43"/>
          </p15:clr>
        </p15:guide>
        <p15:guide id="11" pos="5276">
          <p15:clr>
            <a:srgbClr val="F26B43"/>
          </p15:clr>
        </p15:guide>
        <p15:guide id="12" pos="5035">
          <p15:clr>
            <a:srgbClr val="F26B43"/>
          </p15:clr>
        </p15:guide>
        <p15:guide id="13" pos="4555">
          <p15:clr>
            <a:srgbClr val="F26B43"/>
          </p15:clr>
        </p15:guide>
        <p15:guide id="14" pos="4795">
          <p15:clr>
            <a:srgbClr val="F26B43"/>
          </p15:clr>
        </p15:guide>
        <p15:guide id="15" pos="4314">
          <p15:clr>
            <a:srgbClr val="F26B43"/>
          </p15:clr>
        </p15:guide>
        <p15:guide id="16" pos="4074">
          <p15:clr>
            <a:srgbClr val="F26B43"/>
          </p15:clr>
        </p15:guide>
        <p15:guide id="17" pos="3353">
          <p15:clr>
            <a:srgbClr val="F26B43"/>
          </p15:clr>
        </p15:guide>
        <p15:guide id="18" pos="3833">
          <p15:clr>
            <a:srgbClr val="F26B43"/>
          </p15:clr>
        </p15:guide>
        <p15:guide id="19" pos="3112">
          <p15:clr>
            <a:srgbClr val="F26B43"/>
          </p15:clr>
        </p15:guide>
        <p15:guide id="20" pos="2872">
          <p15:clr>
            <a:srgbClr val="F26B43"/>
          </p15:clr>
        </p15:guide>
        <p15:guide id="21" pos="2632">
          <p15:clr>
            <a:srgbClr val="F26B43"/>
          </p15:clr>
        </p15:guide>
        <p15:guide id="23" pos="3593">
          <p15:clr>
            <a:srgbClr val="F26B43"/>
          </p15:clr>
        </p15:guide>
        <p15:guide id="25" pos="7920">
          <p15:clr>
            <a:srgbClr val="F26B43"/>
          </p15:clr>
        </p15:guide>
        <p15:guide id="27" pos="8401">
          <p15:clr>
            <a:srgbClr val="F26B43"/>
          </p15:clr>
        </p15:guide>
        <p15:guide id="28" pos="8641">
          <p15:clr>
            <a:srgbClr val="F26B43"/>
          </p15:clr>
        </p15:guide>
        <p15:guide id="29" pos="8881">
          <p15:clr>
            <a:srgbClr val="F26B43"/>
          </p15:clr>
        </p15:guide>
        <p15:guide id="30" pos="9122">
          <p15:clr>
            <a:srgbClr val="F26B43"/>
          </p15:clr>
        </p15:guide>
        <p15:guide id="31" pos="9362">
          <p15:clr>
            <a:srgbClr val="F26B43"/>
          </p15:clr>
        </p15:guide>
        <p15:guide id="32" pos="9603">
          <p15:clr>
            <a:srgbClr val="F26B43"/>
          </p15:clr>
        </p15:guide>
        <p15:guide id="33" pos="10083">
          <p15:clr>
            <a:srgbClr val="F26B43"/>
          </p15:clr>
        </p15:guide>
        <p15:guide id="34" pos="9843">
          <p15:clr>
            <a:srgbClr val="F26B43"/>
          </p15:clr>
        </p15:guide>
        <p15:guide id="35" pos="10324">
          <p15:clr>
            <a:srgbClr val="F26B43"/>
          </p15:clr>
        </p15:guide>
        <p15:guide id="36" pos="11516">
          <p15:clr>
            <a:srgbClr val="F26B43"/>
          </p15:clr>
        </p15:guide>
        <p15:guide id="37" pos="10804">
          <p15:clr>
            <a:srgbClr val="F26B43"/>
          </p15:clr>
        </p15:guide>
        <p15:guide id="38" pos="10564">
          <p15:clr>
            <a:srgbClr val="F26B43"/>
          </p15:clr>
        </p15:guide>
        <p15:guide id="39" pos="11045">
          <p15:clr>
            <a:srgbClr val="F26B43"/>
          </p15:clr>
        </p15:guide>
        <p15:guide id="40" pos="11285">
          <p15:clr>
            <a:srgbClr val="F26B43"/>
          </p15:clr>
        </p15:guide>
        <p15:guide id="41" pos="11766">
          <p15:clr>
            <a:srgbClr val="F26B43"/>
          </p15:clr>
        </p15:guide>
        <p15:guide id="42" pos="12006">
          <p15:clr>
            <a:srgbClr val="F26B43"/>
          </p15:clr>
        </p15:guide>
        <p15:guide id="43" pos="12487">
          <p15:clr>
            <a:srgbClr val="F26B43"/>
          </p15:clr>
        </p15:guide>
        <p15:guide id="44" pos="12247">
          <p15:clr>
            <a:srgbClr val="F26B43"/>
          </p15:clr>
        </p15:guide>
        <p15:guide id="45" pos="12727">
          <p15:clr>
            <a:srgbClr val="F26B43"/>
          </p15:clr>
        </p15:guide>
        <p15:guide id="46" pos="12968">
          <p15:clr>
            <a:srgbClr val="F26B43"/>
          </p15:clr>
        </p15:guide>
        <p15:guide id="47" pos="13208">
          <p15:clr>
            <a:srgbClr val="F26B43"/>
          </p15:clr>
        </p15:guide>
        <p15:guide id="48" orient="horz" pos="4320">
          <p15:clr>
            <a:srgbClr val="F26B43"/>
          </p15:clr>
        </p15:guide>
        <p15:guide id="49" orient="horz" pos="4080">
          <p15:clr>
            <a:srgbClr val="F26B43"/>
          </p15:clr>
        </p15:guide>
        <p15:guide id="50" orient="horz" pos="3839">
          <p15:clr>
            <a:srgbClr val="F26B43"/>
          </p15:clr>
        </p15:guide>
        <p15:guide id="51" orient="horz" pos="3118">
          <p15:clr>
            <a:srgbClr val="F26B43"/>
          </p15:clr>
        </p15:guide>
        <p15:guide id="52" orient="horz" pos="2878">
          <p15:clr>
            <a:srgbClr val="F26B43"/>
          </p15:clr>
        </p15:guide>
        <p15:guide id="53" orient="horz" pos="2637">
          <p15:clr>
            <a:srgbClr val="F26B43"/>
          </p15:clr>
        </p15:guide>
        <p15:guide id="54" orient="horz" pos="2397">
          <p15:clr>
            <a:srgbClr val="F26B43"/>
          </p15:clr>
        </p15:guide>
        <p15:guide id="55" orient="horz" pos="2157">
          <p15:clr>
            <a:srgbClr val="F26B43"/>
          </p15:clr>
        </p15:guide>
        <p15:guide id="56" orient="horz" pos="1916">
          <p15:clr>
            <a:srgbClr val="F26B43"/>
          </p15:clr>
        </p15:guide>
        <p15:guide id="57" orient="horz" pos="1195">
          <p15:clr>
            <a:srgbClr val="F26B43"/>
          </p15:clr>
        </p15:guide>
        <p15:guide id="58" orient="horz" pos="955">
          <p15:clr>
            <a:srgbClr val="F26B43"/>
          </p15:clr>
        </p15:guide>
        <p15:guide id="59" orient="horz" pos="714">
          <p15:clr>
            <a:srgbClr val="F26B43"/>
          </p15:clr>
        </p15:guide>
        <p15:guide id="62" orient="horz" pos="4560">
          <p15:clr>
            <a:srgbClr val="F26B43"/>
          </p15:clr>
        </p15:guide>
        <p15:guide id="63" orient="horz" pos="4801">
          <p15:clr>
            <a:srgbClr val="F26B43"/>
          </p15:clr>
        </p15:guide>
        <p15:guide id="64" orient="horz" pos="5282">
          <p15:clr>
            <a:srgbClr val="F26B43"/>
          </p15:clr>
        </p15:guide>
        <p15:guide id="65" orient="horz" pos="5522">
          <p15:clr>
            <a:srgbClr val="F26B43"/>
          </p15:clr>
        </p15:guide>
        <p15:guide id="66" orient="horz" pos="5762">
          <p15:clr>
            <a:srgbClr val="F26B43"/>
          </p15:clr>
        </p15:guide>
        <p15:guide id="67" orient="horz" pos="6003">
          <p15:clr>
            <a:srgbClr val="F26B43"/>
          </p15:clr>
        </p15:guide>
        <p15:guide id="68" orient="horz" pos="6243">
          <p15:clr>
            <a:srgbClr val="F26B43"/>
          </p15:clr>
        </p15:guide>
        <p15:guide id="69" orient="horz" pos="6483">
          <p15:clr>
            <a:srgbClr val="F26B43"/>
          </p15:clr>
        </p15:guide>
        <p15:guide id="70" orient="horz" pos="6724">
          <p15:clr>
            <a:srgbClr val="F26B43"/>
          </p15:clr>
        </p15:guide>
        <p15:guide id="71" orient="horz" pos="6964">
          <p15:clr>
            <a:srgbClr val="F26B43"/>
          </p15:clr>
        </p15:guide>
        <p15:guide id="72" orient="horz" pos="7685">
          <p15:clr>
            <a:srgbClr val="F26B43"/>
          </p15:clr>
        </p15:guide>
        <p15:guide id="73" orient="horz" pos="7445">
          <p15:clr>
            <a:srgbClr val="F26B43"/>
          </p15:clr>
        </p15:guide>
        <p15:guide id="74" orient="horz" pos="7205">
          <p15:clr>
            <a:srgbClr val="F26B43"/>
          </p15:clr>
        </p15:guide>
        <p15:guide id="75" pos="8160">
          <p15:clr>
            <a:srgbClr val="F26B43"/>
          </p15:clr>
        </p15:guide>
        <p15:guide id="76" orient="horz" pos="3599">
          <p15:clr>
            <a:srgbClr val="F26B43"/>
          </p15:clr>
        </p15:guide>
        <p15:guide id="77" orient="horz" pos="3358">
          <p15:clr>
            <a:srgbClr val="F26B43"/>
          </p15:clr>
        </p15:guide>
        <p15:guide id="78" orient="horz" pos="5041">
          <p15:clr>
            <a:srgbClr val="F26B43"/>
          </p15:clr>
        </p15:guide>
        <p15:guide id="79" pos="2391">
          <p15:clr>
            <a:srgbClr val="F26B43"/>
          </p15:clr>
        </p15:guide>
        <p15:guide id="80" pos="2151">
          <p15:clr>
            <a:srgbClr val="F26B43"/>
          </p15:clr>
        </p15:guide>
        <p15:guide id="81" pos="1910">
          <p15:clr>
            <a:srgbClr val="F26B43"/>
          </p15:clr>
        </p15:guide>
        <p15:guide id="82" pos="1670">
          <p15:clr>
            <a:srgbClr val="F26B43"/>
          </p15:clr>
        </p15:guide>
        <p15:guide id="83" pos="1430">
          <p15:clr>
            <a:srgbClr val="F26B43"/>
          </p15:clr>
        </p15:guide>
        <p15:guide id="84" pos="1189">
          <p15:clr>
            <a:srgbClr val="F26B43"/>
          </p15:clr>
        </p15:guide>
        <p15:guide id="85" pos="949">
          <p15:clr>
            <a:srgbClr val="F26B43"/>
          </p15:clr>
        </p15:guide>
        <p15:guide id="86" pos="709">
          <p15:clr>
            <a:srgbClr val="F26B43"/>
          </p15:clr>
        </p15:guide>
        <p15:guide id="87" pos="13449">
          <p15:clr>
            <a:srgbClr val="F26B43"/>
          </p15:clr>
        </p15:guide>
        <p15:guide id="88" pos="13689">
          <p15:clr>
            <a:srgbClr val="F26B43"/>
          </p15:clr>
        </p15:guide>
        <p15:guide id="89" pos="13929">
          <p15:clr>
            <a:srgbClr val="F26B43"/>
          </p15:clr>
        </p15:guide>
        <p15:guide id="90" pos="14170">
          <p15:clr>
            <a:srgbClr val="F26B43"/>
          </p15:clr>
        </p15:guide>
        <p15:guide id="91" pos="14410">
          <p15:clr>
            <a:srgbClr val="F26B43"/>
          </p15:clr>
        </p15:guide>
        <p15:guide id="92" pos="14650">
          <p15:clr>
            <a:srgbClr val="F26B43"/>
          </p15:clr>
        </p15:guide>
        <p15:guide id="93" orient="horz" pos="47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9.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tmpl.fi/gp/"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s://bit.ly/3UJZOpB" TargetMode="External"/><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scikit-optimize.github.io/"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9.xml"/><Relationship Id="rId4" Type="http://schemas.openxmlformats.org/officeDocument/2006/relationships/hyperlink" Target="https://bit.ly/3KHH9p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hyperlink" Target="https://bit.ly/3KHH9p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ray.io/en/master/tune/api/schedulers.html#tune-scheduler-pbt" TargetMode="External"/><Relationship Id="rId3" Type="http://schemas.openxmlformats.org/officeDocument/2006/relationships/hyperlink" Target="https://docs.ray.io/en/master/tune/examples/tune-pytorch-cifar.html#tune-pytorch-cifar-ref" TargetMode="External"/><Relationship Id="rId7" Type="http://schemas.openxmlformats.org/officeDocument/2006/relationships/hyperlink" Target="https://docs.ray.io/en/master/tune/examples/index.html" TargetMode="External"/><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hyperlink" Target="https://docs.ray.io/en/master/tune/examples/tune_mnist_keras.html" TargetMode="External"/><Relationship Id="rId11" Type="http://schemas.openxmlformats.org/officeDocument/2006/relationships/image" Target="../media/image45.png"/><Relationship Id="rId5" Type="http://schemas.openxmlformats.org/officeDocument/2006/relationships/hyperlink" Target="https://docs.ray.io/en/master/tune/examples/tune-sklearn.html" TargetMode="External"/><Relationship Id="rId10" Type="http://schemas.openxmlformats.org/officeDocument/2006/relationships/image" Target="../media/image44.png"/><Relationship Id="rId4" Type="http://schemas.openxmlformats.org/officeDocument/2006/relationships/hyperlink" Target="https://docs.ray.io/en/master/tune/examples/tune-xgboost.html#tune-xgboost-ref" TargetMode="External"/><Relationship Id="rId9" Type="http://schemas.openxmlformats.org/officeDocument/2006/relationships/hyperlink" Target="https://docs.ray.io/en/master/tune/api/schedulers.html#tune-scheduler-hyperban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mailto:https://arxiv.org/abs/1810.05934" TargetMode="External"/><Relationship Id="rId2" Type="http://schemas.openxmlformats.org/officeDocument/2006/relationships/hyperlink" Target="mailto:https://arxiv.org/abs/1603.06560"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ragen1860/DARTS-PyTorch" TargetMode="External"/><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ragen1860/DARTS-PyTorch" TargetMode="External"/><Relationship Id="rId2" Type="http://schemas.openxmlformats.org/officeDocument/2006/relationships/hyperlink" Target="https://github.com/NeroLoh/darts-tensorflow"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hyperlink" Target="https://arxiv.org/abs/1806.10282" TargetMode="External"/><Relationship Id="rId3" Type="http://schemas.openxmlformats.org/officeDocument/2006/relationships/hyperlink" Target="https://arxiv.org/abs/1707.07012" TargetMode="External"/><Relationship Id="rId7" Type="http://schemas.openxmlformats.org/officeDocument/2006/relationships/hyperlink" Target="https://arxiv.org/abs/1712.00559" TargetMode="External"/><Relationship Id="rId12" Type="http://schemas.openxmlformats.org/officeDocument/2006/relationships/hyperlink" Target="https://www.tensorflow.org/tutorials/keras/keras_tuner" TargetMode="External"/><Relationship Id="rId2" Type="http://schemas.openxmlformats.org/officeDocument/2006/relationships/hyperlink" Target="https://arxiv.org/abs/1611.01578" TargetMode="External"/><Relationship Id="rId1" Type="http://schemas.openxmlformats.org/officeDocument/2006/relationships/slideLayout" Target="../slideLayouts/slideLayout9.xml"/><Relationship Id="rId6" Type="http://schemas.openxmlformats.org/officeDocument/2006/relationships/hyperlink" Target="https://arxiv.org/abs/1802.01548" TargetMode="External"/><Relationship Id="rId11" Type="http://schemas.openxmlformats.org/officeDocument/2006/relationships/hyperlink" Target="https://arxiv.org/abs/1806.09055" TargetMode="External"/><Relationship Id="rId5" Type="http://schemas.openxmlformats.org/officeDocument/2006/relationships/hyperlink" Target="https://arxiv.org/abs/1711.00436" TargetMode="External"/><Relationship Id="rId10" Type="http://schemas.openxmlformats.org/officeDocument/2006/relationships/hyperlink" Target="https://arxiv.org/abs/1812.09926" TargetMode="External"/><Relationship Id="rId4" Type="http://schemas.openxmlformats.org/officeDocument/2006/relationships/hyperlink" Target="https://arxiv.org/abs/1802.03268" TargetMode="External"/><Relationship Id="rId9" Type="http://schemas.openxmlformats.org/officeDocument/2006/relationships/hyperlink" Target="https://arxiv.org/abs/1802.0719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fast.ai/2018/07/16/auto-ml2/" TargetMode="External"/><Relationship Id="rId2" Type="http://schemas.openxmlformats.org/officeDocument/2006/relationships/image" Target="../media/image54.gif"/><Relationship Id="rId1" Type="http://schemas.openxmlformats.org/officeDocument/2006/relationships/slideLayout" Target="../slideLayouts/slideLayout9.xml"/><Relationship Id="rId4" Type="http://schemas.openxmlformats.org/officeDocument/2006/relationships/image" Target="../media/image55.tiff"/></Relationships>
</file>

<file path=ppt/slides/_rels/slide3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5" Type="http://schemas.openxmlformats.org/officeDocument/2006/relationships/image" Target="../media/image73.tiff"/><Relationship Id="rId4" Type="http://schemas.openxmlformats.org/officeDocument/2006/relationships/image" Target="../media/image72.tiff"/></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playlist?list=PLe5rNUydzV9Q01vWCP9BV7NhJG3j7mz62" TargetMode="External"/><Relationship Id="rId2" Type="http://schemas.openxmlformats.org/officeDocument/2006/relationships/hyperlink" Target="https://www.youtube.com/watch?v=TD2PF6TZcx0" TargetMode="Externa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mailto:andrey.ustyuzhanin@constructor.org" TargetMode="External"/><Relationship Id="rId7"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8" Type="http://schemas.openxmlformats.org/officeDocument/2006/relationships/hyperlink" Target="https://arxiv.org/abs/1803.03635" TargetMode="External"/><Relationship Id="rId3" Type="http://schemas.openxmlformats.org/officeDocument/2006/relationships/hyperlink" Target="https://arxiv.org/pdf/1902.09574.pdf" TargetMode="External"/><Relationship Id="rId7" Type="http://schemas.openxmlformats.org/officeDocument/2006/relationships/hyperlink" Target="https://arxiv.org/pdf/1806.10282.pdf" TargetMode="External"/><Relationship Id="rId2" Type="http://schemas.openxmlformats.org/officeDocument/2006/relationships/hyperlink" Target="https://github.com/TropComplique/trained-ternary-quantization/tree/master/ttq_densenet_small" TargetMode="External"/><Relationship Id="rId1" Type="http://schemas.openxmlformats.org/officeDocument/2006/relationships/slideLayout" Target="../slideLayouts/slideLayout9.xml"/><Relationship Id="rId6" Type="http://schemas.openxmlformats.org/officeDocument/2006/relationships/hyperlink" Target="https://github.com/keras-team/autokeras" TargetMode="External"/><Relationship Id="rId5" Type="http://schemas.openxmlformats.org/officeDocument/2006/relationships/hyperlink" Target="https://github.com/ray-project/ray" TargetMode="External"/><Relationship Id="rId4" Type="http://schemas.openxmlformats.org/officeDocument/2006/relationships/hyperlink" Target="https://github.com/ravidziv/IDNN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bit.ly/40abqDv" TargetMode="External"/><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Recursive Neural Network in Deep Learning: An Introduction | Simplilearn">
            <a:extLst>
              <a:ext uri="{FF2B5EF4-FFF2-40B4-BE49-F238E27FC236}">
                <a16:creationId xmlns:a16="http://schemas.microsoft.com/office/drawing/2014/main" id="{09C6CE0C-FB4C-27B1-F618-DB47AB2AC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020370" y="3000375"/>
            <a:ext cx="13716002" cy="7715251"/>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id="{24E99FA0-A160-9776-4871-66A75BC53C3B}"/>
              </a:ext>
            </a:extLst>
          </p:cNvPr>
          <p:cNvSpPr>
            <a:spLocks noGrp="1"/>
          </p:cNvSpPr>
          <p:nvPr>
            <p:ph type="title"/>
          </p:nvPr>
        </p:nvSpPr>
        <p:spPr>
          <a:xfrm>
            <a:off x="9309208" y="1280157"/>
            <a:ext cx="13782406" cy="7132320"/>
          </a:xfrm>
        </p:spPr>
        <p:txBody>
          <a:bodyPr vert="horz" lIns="386517" tIns="193259" rIns="386517" bIns="193259" rtlCol="0" anchor="b">
            <a:normAutofit/>
          </a:bodyPr>
          <a:lstStyle/>
          <a:p>
            <a:pPr algn="l" rtl="0">
              <a:lnSpc>
                <a:spcPct val="90000"/>
              </a:lnSpc>
              <a:spcBef>
                <a:spcPct val="0"/>
              </a:spcBef>
            </a:pPr>
            <a:r>
              <a:rPr lang="en-GB" sz="13104" dirty="0">
                <a:latin typeface="+mj-lt"/>
              </a:rPr>
              <a:t>Neural network optimisation </a:t>
            </a:r>
            <a:br>
              <a:rPr lang="en-GB" sz="13104" dirty="0">
                <a:latin typeface="+mj-lt"/>
              </a:rPr>
            </a:br>
            <a:r>
              <a:rPr lang="en-GB" dirty="0">
                <a:latin typeface="+mj-lt"/>
              </a:rPr>
              <a:t>for accuracy, speed and profit</a:t>
            </a:r>
            <a:endParaRPr lang="en-GB" sz="13104" dirty="0">
              <a:latin typeface="+mj-lt"/>
            </a:endParaRPr>
          </a:p>
        </p:txBody>
      </p:sp>
      <p:sp>
        <p:nvSpPr>
          <p:cNvPr id="6" name="Заголовок 3">
            <a:extLst>
              <a:ext uri="{FF2B5EF4-FFF2-40B4-BE49-F238E27FC236}">
                <a16:creationId xmlns:a16="http://schemas.microsoft.com/office/drawing/2014/main" id="{8F5DD2CC-2742-1CEE-8676-A93F1C749C1E}"/>
              </a:ext>
            </a:extLst>
          </p:cNvPr>
          <p:cNvSpPr txBox="1">
            <a:spLocks/>
          </p:cNvSpPr>
          <p:nvPr/>
        </p:nvSpPr>
        <p:spPr>
          <a:xfrm>
            <a:off x="9309208" y="9272013"/>
            <a:ext cx="13782406" cy="3145535"/>
          </a:xfrm>
          <a:prstGeom prst="rect">
            <a:avLst/>
          </a:prstGeom>
        </p:spPr>
        <p:txBody>
          <a:bodyPr vert="horz" lIns="386517" tIns="193259" rIns="386517" bIns="193259" rtlCol="0">
            <a:normAutofit/>
          </a:bodyPr>
          <a:lstStyle>
            <a:lvl1pPr>
              <a:defRPr sz="2050" b="0" i="0">
                <a:solidFill>
                  <a:srgbClr val="005AAA"/>
                </a:solidFill>
                <a:latin typeface="Arial"/>
                <a:ea typeface="+mj-ea"/>
                <a:cs typeface="Arial"/>
              </a:defRPr>
            </a:lvl1pPr>
          </a:lstStyle>
          <a:p>
            <a:pPr>
              <a:lnSpc>
                <a:spcPct val="90000"/>
              </a:lnSpc>
              <a:spcBef>
                <a:spcPts val="4227"/>
              </a:spcBef>
            </a:pPr>
            <a:r>
              <a:rPr lang="en-US" sz="10145" dirty="0">
                <a:solidFill>
                  <a:schemeClr val="tx1"/>
                </a:solidFill>
                <a:latin typeface="+mn-lt"/>
                <a:ea typeface="+mn-ea"/>
                <a:cs typeface="+mn-cs"/>
              </a:rPr>
              <a:t>Andrey Ustyuzhanin</a:t>
            </a:r>
          </a:p>
        </p:txBody>
      </p:sp>
      <p:pic>
        <p:nvPicPr>
          <p:cNvPr id="8" name="Рисунок 7" descr="Изображение выглядит как логотип&#10;&#10;Автоматически созданное описание">
            <a:extLst>
              <a:ext uri="{FF2B5EF4-FFF2-40B4-BE49-F238E27FC236}">
                <a16:creationId xmlns:a16="http://schemas.microsoft.com/office/drawing/2014/main" id="{9D2375A6-B6BC-DB58-F1DB-A3B2D85F2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139" y="659205"/>
            <a:ext cx="2572205" cy="2572205"/>
          </a:xfrm>
          <a:prstGeom prst="rect">
            <a:avLst/>
          </a:prstGeom>
        </p:spPr>
      </p:pic>
      <p:pic>
        <p:nvPicPr>
          <p:cNvPr id="11" name="Рисунок 10" descr="Изображение выглядит как текст&#10;&#10;Автоматически созданное описание">
            <a:extLst>
              <a:ext uri="{FF2B5EF4-FFF2-40B4-BE49-F238E27FC236}">
                <a16:creationId xmlns:a16="http://schemas.microsoft.com/office/drawing/2014/main" id="{B5BA3929-B8ED-B316-FBEF-BD45E058E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220" y="11659466"/>
            <a:ext cx="8095562" cy="2056536"/>
          </a:xfrm>
          <a:prstGeom prst="rect">
            <a:avLst/>
          </a:prstGeom>
        </p:spPr>
      </p:pic>
      <p:pic>
        <p:nvPicPr>
          <p:cNvPr id="1026" name="Picture 2">
            <a:extLst>
              <a:ext uri="{FF2B5EF4-FFF2-40B4-BE49-F238E27FC236}">
                <a16:creationId xmlns:a16="http://schemas.microsoft.com/office/drawing/2014/main" id="{15274CE1-3ABF-4652-2DA9-467E5E4BA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2325" y="1443899"/>
            <a:ext cx="9304037" cy="142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4E3ADA-62A1-E8C4-C43E-BD2121B3E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26226" y="527059"/>
            <a:ext cx="2670728" cy="2670728"/>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740BDD66-E911-A8CA-2BDC-84ECE07B4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5241" y="1443901"/>
            <a:ext cx="1421808" cy="1421808"/>
          </a:xfrm>
          <a:prstGeom prst="rect">
            <a:avLst/>
          </a:prstGeom>
        </p:spPr>
      </p:pic>
      <p:pic>
        <p:nvPicPr>
          <p:cNvPr id="2" name="Picture 2">
            <a:extLst>
              <a:ext uri="{FF2B5EF4-FFF2-40B4-BE49-F238E27FC236}">
                <a16:creationId xmlns:a16="http://schemas.microsoft.com/office/drawing/2014/main" id="{38B0D253-4C30-1C07-D9B4-901DAD476D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83666" y="11953759"/>
            <a:ext cx="4613288" cy="96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14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Conditions</a:t>
            </a:r>
            <a:endParaRPr lang="ru-RU" dirty="0"/>
          </a:p>
        </p:txBody>
      </p:sp>
      <p:sp>
        <p:nvSpPr>
          <p:cNvPr id="4" name="Нижний колонтитул 3"/>
          <p:cNvSpPr>
            <a:spLocks noGrp="1"/>
          </p:cNvSpPr>
          <p:nvPr>
            <p:ph type="ftr" sz="quarter" idx="11"/>
          </p:nvPr>
        </p:nvSpPr>
        <p:spPr/>
        <p:txBody>
          <a:bodyPr/>
          <a:lstStyle/>
          <a:p>
            <a:r>
              <a:rPr lang="en-US"/>
              <a:t>Andrey Ustyuzhanin</a:t>
            </a:r>
            <a:endParaRPr lang="ru-RU" dirty="0"/>
          </a:p>
        </p:txBody>
      </p:sp>
      <p:sp>
        <p:nvSpPr>
          <p:cNvPr id="5" name="Номер слайда 4"/>
          <p:cNvSpPr>
            <a:spLocks noGrp="1"/>
          </p:cNvSpPr>
          <p:nvPr>
            <p:ph type="sldNum" sz="quarter" idx="12"/>
          </p:nvPr>
        </p:nvSpPr>
        <p:spPr/>
        <p:txBody>
          <a:bodyPr/>
          <a:lstStyle/>
          <a:p>
            <a:fld id="{741C03D3-FA44-40EC-9A21-1FC4FEA3E22E}" type="slidenum">
              <a:rPr lang="ru-RU" smtClean="0"/>
              <a:t>10</a:t>
            </a:fld>
            <a:endParaRPr lang="ru-RU"/>
          </a:p>
        </p:txBody>
      </p:sp>
      <p:sp>
        <p:nvSpPr>
          <p:cNvPr id="6" name="Объект 6"/>
          <p:cNvSpPr>
            <a:spLocks noGrp="1"/>
          </p:cNvSpPr>
          <p:nvPr>
            <p:ph idx="1"/>
          </p:nvPr>
        </p:nvSpPr>
        <p:spPr>
          <a:xfrm>
            <a:off x="1143001" y="3042000"/>
            <a:ext cx="22131336" cy="8013600"/>
          </a:xfrm>
        </p:spPr>
        <p:txBody>
          <a:bodyPr/>
          <a:lstStyle/>
          <a:p>
            <a:pPr lvl="1"/>
            <a:r>
              <a:rPr lang="en-US" i="1" dirty="0">
                <a:latin typeface="Times" pitchFamily="2" charset="0"/>
              </a:rPr>
              <a:t>f</a:t>
            </a:r>
            <a:r>
              <a:rPr lang="en-US" dirty="0"/>
              <a:t>  is a black box for which no closed form is known (nor its gradients);</a:t>
            </a:r>
          </a:p>
          <a:p>
            <a:pPr lvl="1"/>
            <a:r>
              <a:rPr lang="en-US" i="1" dirty="0">
                <a:latin typeface="Times" pitchFamily="2" charset="0"/>
              </a:rPr>
              <a:t>f</a:t>
            </a:r>
            <a:r>
              <a:rPr lang="en-US" dirty="0"/>
              <a:t>  is expensive to evaluate; </a:t>
            </a:r>
          </a:p>
          <a:p>
            <a:pPr lvl="1"/>
            <a:r>
              <a:rPr lang="en-US" dirty="0"/>
              <a:t>and evaluations of  </a:t>
            </a:r>
            <a:r>
              <a:rPr lang="en-US" i="1" dirty="0">
                <a:latin typeface="Times" pitchFamily="2" charset="0"/>
              </a:rPr>
              <a:t>y = f (X) </a:t>
            </a:r>
            <a:r>
              <a:rPr lang="en-US" dirty="0"/>
              <a:t>may be noisy.</a:t>
            </a:r>
          </a:p>
        </p:txBody>
      </p:sp>
    </p:spTree>
    <p:extLst>
      <p:ext uri="{BB962C8B-B14F-4D97-AF65-F5344CB8AC3E}">
        <p14:creationId xmlns:p14="http://schemas.microsoft.com/office/powerpoint/2010/main" val="96793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Овал 15">
            <a:extLst>
              <a:ext uri="{FF2B5EF4-FFF2-40B4-BE49-F238E27FC236}">
                <a16:creationId xmlns:a16="http://schemas.microsoft.com/office/drawing/2014/main" id="{1CAF37D0-20DE-8141-972C-7BCFC5833808}"/>
              </a:ext>
            </a:extLst>
          </p:cNvPr>
          <p:cNvSpPr/>
          <p:nvPr/>
        </p:nvSpPr>
        <p:spPr>
          <a:xfrm>
            <a:off x="8349703" y="5297563"/>
            <a:ext cx="7367118" cy="4579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2" name="Заголовок 1">
            <a:extLst>
              <a:ext uri="{FF2B5EF4-FFF2-40B4-BE49-F238E27FC236}">
                <a16:creationId xmlns:a16="http://schemas.microsoft.com/office/drawing/2014/main" id="{91C3F630-ED1F-F24A-AADF-87BD71ABA4FC}"/>
              </a:ext>
            </a:extLst>
          </p:cNvPr>
          <p:cNvSpPr>
            <a:spLocks noGrp="1"/>
          </p:cNvSpPr>
          <p:nvPr>
            <p:ph type="title"/>
          </p:nvPr>
        </p:nvSpPr>
        <p:spPr/>
        <p:txBody>
          <a:bodyPr/>
          <a:lstStyle/>
          <a:p>
            <a:r>
              <a:rPr lang="en-US" dirty="0"/>
              <a:t>Bayesian optimization cycle</a:t>
            </a:r>
            <a:endParaRPr lang="ru-RU" dirty="0"/>
          </a:p>
        </p:txBody>
      </p:sp>
      <p:sp>
        <p:nvSpPr>
          <p:cNvPr id="4" name="Нижний колонтитул 3">
            <a:extLst>
              <a:ext uri="{FF2B5EF4-FFF2-40B4-BE49-F238E27FC236}">
                <a16:creationId xmlns:a16="http://schemas.microsoft.com/office/drawing/2014/main" id="{0C0A5CA3-378B-0B41-83BA-EFC95C7DB6E9}"/>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FD6DFAB-3BB2-4A46-9EDB-61702B22096E}"/>
              </a:ext>
            </a:extLst>
          </p:cNvPr>
          <p:cNvSpPr>
            <a:spLocks noGrp="1"/>
          </p:cNvSpPr>
          <p:nvPr>
            <p:ph type="sldNum" sz="quarter" idx="12"/>
          </p:nvPr>
        </p:nvSpPr>
        <p:spPr/>
        <p:txBody>
          <a:bodyPr/>
          <a:lstStyle/>
          <a:p>
            <a:fld id="{741C03D3-FA44-40EC-9A21-1FC4FEA3E22E}" type="slidenum">
              <a:rPr lang="ru-RU" smtClean="0"/>
              <a:t>11</a:t>
            </a:fld>
            <a:endParaRPr lang="ru-RU"/>
          </a:p>
        </p:txBody>
      </p:sp>
      <p:sp>
        <p:nvSpPr>
          <p:cNvPr id="6" name="Скругленный прямоугольник 5">
            <a:extLst>
              <a:ext uri="{FF2B5EF4-FFF2-40B4-BE49-F238E27FC236}">
                <a16:creationId xmlns:a16="http://schemas.microsoft.com/office/drawing/2014/main" id="{CB4ED630-F3FF-F54A-9DB5-F57B0B2980F7}"/>
              </a:ext>
            </a:extLst>
          </p:cNvPr>
          <p:cNvSpPr/>
          <p:nvPr/>
        </p:nvSpPr>
        <p:spPr>
          <a:xfrm>
            <a:off x="3032806" y="2583867"/>
            <a:ext cx="532493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Define family of </a:t>
            </a:r>
            <a:r>
              <a:rPr lang="en-US" sz="4000" i="1" dirty="0">
                <a:solidFill>
                  <a:schemeClr val="tx1"/>
                </a:solidFill>
                <a:latin typeface="Times" pitchFamily="2" charset="0"/>
              </a:rPr>
              <a:t>f(x)</a:t>
            </a:r>
            <a:r>
              <a:rPr lang="en-US" sz="4000" dirty="0">
                <a:solidFill>
                  <a:schemeClr val="tx1"/>
                </a:solidFill>
              </a:rPr>
              <a:t> , approximated by a surrogate model, defined by </a:t>
            </a:r>
            <a:r>
              <a:rPr lang="en-US" sz="4000" i="1" dirty="0" err="1">
                <a:solidFill>
                  <a:schemeClr val="tx1"/>
                </a:solidFill>
                <a:latin typeface="Times" pitchFamily="2" charset="0"/>
              </a:rPr>
              <a:t>Θ</a:t>
            </a:r>
            <a:r>
              <a:rPr lang="en-US" sz="4000" dirty="0">
                <a:solidFill>
                  <a:schemeClr val="tx1"/>
                </a:solidFill>
              </a:rPr>
              <a:t> and some prior for it</a:t>
            </a:r>
            <a:endParaRPr lang="ru-RU" sz="4000" dirty="0" err="1">
              <a:solidFill>
                <a:schemeClr val="tx1"/>
              </a:solidFill>
            </a:endParaRPr>
          </a:p>
        </p:txBody>
      </p:sp>
      <p:sp>
        <p:nvSpPr>
          <p:cNvPr id="7" name="Скругленный прямоугольник 6">
            <a:extLst>
              <a:ext uri="{FF2B5EF4-FFF2-40B4-BE49-F238E27FC236}">
                <a16:creationId xmlns:a16="http://schemas.microsoft.com/office/drawing/2014/main" id="{5B516356-798E-8B46-9954-CF92C0012765}"/>
              </a:ext>
            </a:extLst>
          </p:cNvPr>
          <p:cNvSpPr/>
          <p:nvPr/>
        </p:nvSpPr>
        <p:spPr>
          <a:xfrm>
            <a:off x="13908040" y="2834656"/>
            <a:ext cx="3816000"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Estimate probability of finding maximum of </a:t>
            </a:r>
            <a:r>
              <a:rPr lang="en-US" sz="4000" i="1" dirty="0">
                <a:solidFill>
                  <a:schemeClr val="tx1"/>
                </a:solidFill>
                <a:latin typeface="Times" pitchFamily="2" charset="0"/>
              </a:rPr>
              <a:t>f</a:t>
            </a:r>
            <a:r>
              <a:rPr lang="en-US" sz="4000" dirty="0">
                <a:solidFill>
                  <a:schemeClr val="tx1"/>
                </a:solidFill>
              </a:rPr>
              <a:t> at </a:t>
            </a:r>
            <a:r>
              <a:rPr lang="en-US" sz="4000" i="1" dirty="0">
                <a:solidFill>
                  <a:schemeClr val="tx1"/>
                </a:solidFill>
                <a:latin typeface="Times" pitchFamily="2" charset="0"/>
              </a:rPr>
              <a:t>x </a:t>
            </a:r>
            <a:r>
              <a:rPr lang="en-US" sz="4000" dirty="0">
                <a:solidFill>
                  <a:schemeClr val="tx1"/>
                </a:solidFill>
              </a:rPr>
              <a:t>: </a:t>
            </a:r>
            <a:r>
              <a:rPr lang="en-US" sz="4000" i="1" dirty="0">
                <a:solidFill>
                  <a:schemeClr val="tx1"/>
                </a:solidFill>
                <a:latin typeface="Times" pitchFamily="2" charset="0"/>
              </a:rPr>
              <a:t>a(x)</a:t>
            </a:r>
            <a:endParaRPr lang="ru-RU" sz="4000" i="1" dirty="0" err="1">
              <a:solidFill>
                <a:schemeClr val="tx1"/>
              </a:solidFill>
              <a:latin typeface="Times" pitchFamily="2" charset="0"/>
            </a:endParaRPr>
          </a:p>
        </p:txBody>
      </p:sp>
      <p:sp>
        <p:nvSpPr>
          <p:cNvPr id="8" name="Скругленный прямоугольник 7">
            <a:extLst>
              <a:ext uri="{FF2B5EF4-FFF2-40B4-BE49-F238E27FC236}">
                <a16:creationId xmlns:a16="http://schemas.microsoft.com/office/drawing/2014/main" id="{1AC92567-DA3D-2345-A6F6-9E349064D86A}"/>
              </a:ext>
            </a:extLst>
          </p:cNvPr>
          <p:cNvSpPr/>
          <p:nvPr/>
        </p:nvSpPr>
        <p:spPr>
          <a:xfrm>
            <a:off x="13882127" y="9000225"/>
            <a:ext cx="6009994"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Measure </a:t>
            </a:r>
            <a:r>
              <a:rPr lang="en-US" sz="4000" i="1" dirty="0">
                <a:solidFill>
                  <a:schemeClr val="tx1"/>
                </a:solidFill>
                <a:latin typeface="Times" pitchFamily="2" charset="0"/>
              </a:rPr>
              <a:t>f</a:t>
            </a:r>
            <a:r>
              <a:rPr lang="en-US" sz="4000" dirty="0">
                <a:solidFill>
                  <a:schemeClr val="tx1"/>
                </a:solidFill>
              </a:rPr>
              <a:t> at </a:t>
            </a:r>
            <a:r>
              <a:rPr lang="en-US" sz="4000" dirty="0">
                <a:solidFill>
                  <a:schemeClr val="tx1"/>
                </a:solidFill>
                <a:latin typeface="Times" pitchFamily="2" charset="0"/>
              </a:rPr>
              <a:t>argmax(</a:t>
            </a:r>
            <a:r>
              <a:rPr lang="en-US" sz="4000" i="1" dirty="0">
                <a:solidFill>
                  <a:schemeClr val="tx1"/>
                </a:solidFill>
                <a:latin typeface="Times" pitchFamily="2" charset="0"/>
              </a:rPr>
              <a:t>a(x)</a:t>
            </a:r>
            <a:r>
              <a:rPr lang="en-US" sz="4000" dirty="0">
                <a:solidFill>
                  <a:schemeClr val="tx1"/>
                </a:solidFill>
                <a:latin typeface="Times" pitchFamily="2" charset="0"/>
              </a:rPr>
              <a:t>)</a:t>
            </a:r>
            <a:endParaRPr lang="ru-RU" sz="4000" dirty="0" err="1">
              <a:solidFill>
                <a:schemeClr val="tx1"/>
              </a:solidFill>
              <a:latin typeface="Times" pitchFamily="2" charset="0"/>
            </a:endParaRPr>
          </a:p>
        </p:txBody>
      </p:sp>
      <p:sp>
        <p:nvSpPr>
          <p:cNvPr id="9" name="Скругленный прямоугольник 8">
            <a:extLst>
              <a:ext uri="{FF2B5EF4-FFF2-40B4-BE49-F238E27FC236}">
                <a16:creationId xmlns:a16="http://schemas.microsoft.com/office/drawing/2014/main" id="{7420915E-C566-0545-8428-4F7F216DC249}"/>
              </a:ext>
            </a:extLst>
          </p:cNvPr>
          <p:cNvSpPr/>
          <p:nvPr/>
        </p:nvSpPr>
        <p:spPr>
          <a:xfrm>
            <a:off x="5120715" y="7223678"/>
            <a:ext cx="478369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Update </a:t>
            </a:r>
            <a:r>
              <a:rPr lang="en-US" sz="4000" i="1" dirty="0" err="1">
                <a:solidFill>
                  <a:schemeClr val="tx1"/>
                </a:solidFill>
                <a:latin typeface="Times" pitchFamily="2" charset="0"/>
              </a:rPr>
              <a:t>Θ</a:t>
            </a:r>
            <a:r>
              <a:rPr lang="en-US" sz="4000" i="1" dirty="0">
                <a:solidFill>
                  <a:schemeClr val="tx1"/>
                </a:solidFill>
                <a:latin typeface="Times" pitchFamily="2" charset="0"/>
              </a:rPr>
              <a:t> </a:t>
            </a:r>
            <a:r>
              <a:rPr lang="en-US" sz="4000" dirty="0">
                <a:solidFill>
                  <a:schemeClr val="tx1"/>
                </a:solidFill>
              </a:rPr>
              <a:t>for surrogate model conditional prob.</a:t>
            </a:r>
            <a:endParaRPr lang="ru-RU" sz="4000" dirty="0" err="1">
              <a:solidFill>
                <a:schemeClr val="tx1"/>
              </a:solidFill>
            </a:endParaRPr>
          </a:p>
        </p:txBody>
      </p:sp>
      <p:sp>
        <p:nvSpPr>
          <p:cNvPr id="17" name="Дуга 16">
            <a:extLst>
              <a:ext uri="{FF2B5EF4-FFF2-40B4-BE49-F238E27FC236}">
                <a16:creationId xmlns:a16="http://schemas.microsoft.com/office/drawing/2014/main" id="{DD04C8E5-27B4-B94E-B08E-C70CEBFE131A}"/>
              </a:ext>
            </a:extLst>
          </p:cNvPr>
          <p:cNvSpPr/>
          <p:nvPr/>
        </p:nvSpPr>
        <p:spPr>
          <a:xfrm>
            <a:off x="1298143" y="3479814"/>
            <a:ext cx="14418677" cy="4163563"/>
          </a:xfrm>
          <a:prstGeom prst="arc">
            <a:avLst>
              <a:gd name="adj1" fmla="val 16200000"/>
              <a:gd name="adj2" fmla="val 20670358"/>
            </a:avLst>
          </a:prstGeom>
          <a:ln w="381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66795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13F99E-95C8-A946-8BE4-F483F418A5E6}"/>
              </a:ext>
            </a:extLst>
          </p:cNvPr>
          <p:cNvSpPr>
            <a:spLocks noGrp="1"/>
          </p:cNvSpPr>
          <p:nvPr>
            <p:ph type="title"/>
          </p:nvPr>
        </p:nvSpPr>
        <p:spPr/>
        <p:txBody>
          <a:bodyPr/>
          <a:lstStyle/>
          <a:p>
            <a:r>
              <a:rPr lang="en-US" dirty="0"/>
              <a:t>Surrogate models</a:t>
            </a:r>
            <a:endParaRPr lang="ru-RU" dirty="0"/>
          </a:p>
        </p:txBody>
      </p:sp>
      <p:sp>
        <p:nvSpPr>
          <p:cNvPr id="3" name="Объект 2">
            <a:extLst>
              <a:ext uri="{FF2B5EF4-FFF2-40B4-BE49-F238E27FC236}">
                <a16:creationId xmlns:a16="http://schemas.microsoft.com/office/drawing/2014/main" id="{D3B6B47F-BE2C-9A49-9B3C-3E854F0F8339}"/>
              </a:ext>
            </a:extLst>
          </p:cNvPr>
          <p:cNvSpPr>
            <a:spLocks noGrp="1"/>
          </p:cNvSpPr>
          <p:nvPr>
            <p:ph idx="1"/>
          </p:nvPr>
        </p:nvSpPr>
        <p:spPr/>
        <p:txBody>
          <a:bodyPr/>
          <a:lstStyle/>
          <a:p>
            <a:pPr lvl="1"/>
            <a:r>
              <a:rPr lang="en-US" dirty="0"/>
              <a:t>Gaussian process Regression</a:t>
            </a:r>
          </a:p>
          <a:p>
            <a:pPr lvl="1"/>
            <a:r>
              <a:rPr lang="en-US" dirty="0"/>
              <a:t>Random Forest Regression</a:t>
            </a:r>
          </a:p>
          <a:p>
            <a:pPr lvl="1"/>
            <a:r>
              <a:rPr lang="en-US" dirty="0"/>
              <a:t>GBDT Regression</a:t>
            </a:r>
          </a:p>
          <a:p>
            <a:pPr lvl="1"/>
            <a:r>
              <a:rPr lang="en-US" dirty="0"/>
              <a:t>NN  Regression</a:t>
            </a:r>
          </a:p>
        </p:txBody>
      </p:sp>
      <p:sp>
        <p:nvSpPr>
          <p:cNvPr id="4" name="Нижний колонтитул 3">
            <a:extLst>
              <a:ext uri="{FF2B5EF4-FFF2-40B4-BE49-F238E27FC236}">
                <a16:creationId xmlns:a16="http://schemas.microsoft.com/office/drawing/2014/main" id="{E9473815-6D27-A64B-A956-076147769445}"/>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545FD2C-1FCF-D049-9338-0FECC4544DD6}"/>
              </a:ext>
            </a:extLst>
          </p:cNvPr>
          <p:cNvSpPr>
            <a:spLocks noGrp="1"/>
          </p:cNvSpPr>
          <p:nvPr>
            <p:ph type="sldNum" sz="quarter" idx="12"/>
          </p:nvPr>
        </p:nvSpPr>
        <p:spPr/>
        <p:txBody>
          <a:bodyPr/>
          <a:lstStyle/>
          <a:p>
            <a:fld id="{741C03D3-FA44-40EC-9A21-1FC4FEA3E22E}" type="slidenum">
              <a:rPr lang="ru-RU" smtClean="0"/>
              <a:t>12</a:t>
            </a:fld>
            <a:endParaRPr lang="ru-RU"/>
          </a:p>
        </p:txBody>
      </p:sp>
    </p:spTree>
    <p:extLst>
      <p:ext uri="{BB962C8B-B14F-4D97-AF65-F5344CB8AC3E}">
        <p14:creationId xmlns:p14="http://schemas.microsoft.com/office/powerpoint/2010/main" val="219915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B44004-6ACD-594B-9AC1-CB00CC6D7D59}"/>
              </a:ext>
            </a:extLst>
          </p:cNvPr>
          <p:cNvSpPr>
            <a:spLocks noGrp="1"/>
          </p:cNvSpPr>
          <p:nvPr>
            <p:ph type="title"/>
          </p:nvPr>
        </p:nvSpPr>
        <p:spPr/>
        <p:txBody>
          <a:bodyPr/>
          <a:lstStyle/>
          <a:p>
            <a:r>
              <a:rPr lang="en-US" dirty="0"/>
              <a:t>Gaussian Process (GP) model</a:t>
            </a:r>
            <a:endParaRPr lang="ru-RU" dirty="0"/>
          </a:p>
        </p:txBody>
      </p:sp>
      <p:sp>
        <p:nvSpPr>
          <p:cNvPr id="3" name="Объект 2">
            <a:extLst>
              <a:ext uri="{FF2B5EF4-FFF2-40B4-BE49-F238E27FC236}">
                <a16:creationId xmlns:a16="http://schemas.microsoft.com/office/drawing/2014/main" id="{563EDE26-A44E-DB4F-8BFF-52258DB1A9EE}"/>
              </a:ext>
            </a:extLst>
          </p:cNvPr>
          <p:cNvSpPr>
            <a:spLocks noGrp="1"/>
          </p:cNvSpPr>
          <p:nvPr>
            <p:ph idx="1"/>
          </p:nvPr>
        </p:nvSpPr>
        <p:spPr>
          <a:xfrm>
            <a:off x="1143000" y="3048000"/>
            <a:ext cx="8555071" cy="9158288"/>
          </a:xfrm>
        </p:spPr>
        <p:txBody>
          <a:bodyPr/>
          <a:lstStyle/>
          <a:p>
            <a:r>
              <a:rPr lang="en-US" dirty="0"/>
              <a:t>Like a Gaussian defines distribution of variables (tensors), GP defines distribution of functions:</a:t>
            </a:r>
          </a:p>
          <a:p>
            <a:r>
              <a:rPr lang="en-US" dirty="0"/>
              <a:t>For every </a:t>
            </a:r>
            <a:r>
              <a:rPr lang="en-US" i="1" dirty="0">
                <a:latin typeface="Times" pitchFamily="2" charset="0"/>
              </a:rPr>
              <a:t>x</a:t>
            </a:r>
            <a:r>
              <a:rPr lang="en-US" dirty="0"/>
              <a:t>, defines mean </a:t>
            </a:r>
            <a:r>
              <a:rPr lang="en-US" dirty="0" err="1"/>
              <a:t>μ</a:t>
            </a:r>
            <a:r>
              <a:rPr lang="en-US" dirty="0"/>
              <a:t>(</a:t>
            </a:r>
            <a:r>
              <a:rPr lang="en-US" i="1" dirty="0">
                <a:latin typeface="Times" pitchFamily="2" charset="0"/>
              </a:rPr>
              <a:t>x</a:t>
            </a:r>
            <a:r>
              <a:rPr lang="en-US" dirty="0"/>
              <a:t>) and variance </a:t>
            </a:r>
            <a:r>
              <a:rPr lang="en-US" dirty="0" err="1"/>
              <a:t>σ</a:t>
            </a:r>
            <a:r>
              <a:rPr lang="en-US" dirty="0"/>
              <a:t>(</a:t>
            </a:r>
            <a:r>
              <a:rPr lang="en-US" i="1" dirty="0">
                <a:latin typeface="Times" pitchFamily="2" charset="0"/>
              </a:rPr>
              <a:t>x</a:t>
            </a:r>
            <a:r>
              <a:rPr lang="en-US" dirty="0"/>
              <a:t>)</a:t>
            </a:r>
          </a:p>
          <a:p>
            <a:r>
              <a:rPr lang="en-US" dirty="0">
                <a:hlinkClick r:id="rId2"/>
              </a:rPr>
              <a:t>http://www.tmpl.fi/gp/</a:t>
            </a:r>
            <a:r>
              <a:rPr lang="en-US" dirty="0"/>
              <a:t> </a:t>
            </a:r>
          </a:p>
          <a:p>
            <a:r>
              <a:rPr lang="en-US" dirty="0"/>
              <a:t>GP F is determined by </a:t>
            </a:r>
            <a:r>
              <a:rPr lang="ru-RU" dirty="0" err="1"/>
              <a:t>Θ</a:t>
            </a:r>
            <a:r>
              <a:rPr lang="en-US" dirty="0"/>
              <a:t>:  </a:t>
            </a:r>
            <a:br>
              <a:rPr lang="en-US" dirty="0"/>
            </a:br>
            <a:r>
              <a:rPr lang="en-US" dirty="0"/>
              <a:t>covariance matrix from X + kernel</a:t>
            </a:r>
          </a:p>
        </p:txBody>
      </p:sp>
      <p:sp>
        <p:nvSpPr>
          <p:cNvPr id="4" name="Нижний колонтитул 3">
            <a:extLst>
              <a:ext uri="{FF2B5EF4-FFF2-40B4-BE49-F238E27FC236}">
                <a16:creationId xmlns:a16="http://schemas.microsoft.com/office/drawing/2014/main" id="{37F2FC06-4464-0E47-B0E6-698835361D3E}"/>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20EF88D4-F8FF-B540-8F69-35D8E379CBFB}"/>
              </a:ext>
            </a:extLst>
          </p:cNvPr>
          <p:cNvSpPr>
            <a:spLocks noGrp="1"/>
          </p:cNvSpPr>
          <p:nvPr>
            <p:ph type="sldNum" sz="quarter" idx="12"/>
          </p:nvPr>
        </p:nvSpPr>
        <p:spPr/>
        <p:txBody>
          <a:bodyPr/>
          <a:lstStyle/>
          <a:p>
            <a:fld id="{741C03D3-FA44-40EC-9A21-1FC4FEA3E22E}" type="slidenum">
              <a:rPr lang="ru-RU" smtClean="0"/>
              <a:t>13</a:t>
            </a:fld>
            <a:endParaRPr lang="ru-RU"/>
          </a:p>
        </p:txBody>
      </p:sp>
      <p:pic>
        <p:nvPicPr>
          <p:cNvPr id="6" name="Рисунок 5">
            <a:extLst>
              <a:ext uri="{FF2B5EF4-FFF2-40B4-BE49-F238E27FC236}">
                <a16:creationId xmlns:a16="http://schemas.microsoft.com/office/drawing/2014/main" id="{9AA5C7BE-1E4E-6A48-B114-09602DCEDEC7}"/>
              </a:ext>
            </a:extLst>
          </p:cNvPr>
          <p:cNvPicPr>
            <a:picLocks noChangeAspect="1"/>
          </p:cNvPicPr>
          <p:nvPr/>
        </p:nvPicPr>
        <p:blipFill>
          <a:blip r:embed="rId3"/>
          <a:stretch>
            <a:fillRect/>
          </a:stretch>
        </p:blipFill>
        <p:spPr>
          <a:xfrm>
            <a:off x="10157879" y="3423600"/>
            <a:ext cx="12637600" cy="9769197"/>
          </a:xfrm>
          <a:prstGeom prst="rect">
            <a:avLst/>
          </a:prstGeom>
        </p:spPr>
      </p:pic>
    </p:spTree>
    <p:extLst>
      <p:ext uri="{BB962C8B-B14F-4D97-AF65-F5344CB8AC3E}">
        <p14:creationId xmlns:p14="http://schemas.microsoft.com/office/powerpoint/2010/main" val="308864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41A333-D924-B442-9C86-AB2D79294A96}"/>
              </a:ext>
            </a:extLst>
          </p:cNvPr>
          <p:cNvSpPr>
            <a:spLocks noGrp="1"/>
          </p:cNvSpPr>
          <p:nvPr>
            <p:ph type="title"/>
          </p:nvPr>
        </p:nvSpPr>
        <p:spPr/>
        <p:txBody>
          <a:bodyPr/>
          <a:lstStyle/>
          <a:p>
            <a:r>
              <a:rPr lang="en-US" sz="7200" dirty="0"/>
              <a:t>Next best candidate selection: upper confidence bound</a:t>
            </a:r>
            <a:endParaRPr lang="ru-RU" sz="7200" dirty="0"/>
          </a:p>
        </p:txBody>
      </p:sp>
      <p:sp>
        <p:nvSpPr>
          <p:cNvPr id="4" name="Нижний колонтитул 3">
            <a:extLst>
              <a:ext uri="{FF2B5EF4-FFF2-40B4-BE49-F238E27FC236}">
                <a16:creationId xmlns:a16="http://schemas.microsoft.com/office/drawing/2014/main" id="{26C2BE94-57D3-624B-A02E-F5D4CFB754D7}"/>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35995E2-4D6F-144D-B664-85D64A0A1745}"/>
              </a:ext>
            </a:extLst>
          </p:cNvPr>
          <p:cNvSpPr>
            <a:spLocks noGrp="1"/>
          </p:cNvSpPr>
          <p:nvPr>
            <p:ph type="sldNum" sz="quarter" idx="12"/>
          </p:nvPr>
        </p:nvSpPr>
        <p:spPr/>
        <p:txBody>
          <a:bodyPr/>
          <a:lstStyle/>
          <a:p>
            <a:fld id="{741C03D3-FA44-40EC-9A21-1FC4FEA3E22E}" type="slidenum">
              <a:rPr lang="ru-RU" smtClean="0"/>
              <a:t>14</a:t>
            </a:fld>
            <a:endParaRPr lang="ru-RU"/>
          </a:p>
        </p:txBody>
      </p:sp>
      <p:pic>
        <p:nvPicPr>
          <p:cNvPr id="2050" name="Picture 2" descr="UCB function">
            <a:extLst>
              <a:ext uri="{FF2B5EF4-FFF2-40B4-BE49-F238E27FC236}">
                <a16:creationId xmlns:a16="http://schemas.microsoft.com/office/drawing/2014/main" id="{63772CA0-2570-AA68-AFD8-332A198E8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193" y="2660400"/>
            <a:ext cx="20370800" cy="767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CB function">
            <a:extLst>
              <a:ext uri="{FF2B5EF4-FFF2-40B4-BE49-F238E27FC236}">
                <a16:creationId xmlns:a16="http://schemas.microsoft.com/office/drawing/2014/main" id="{F2007BE4-F6E5-8541-697C-0DBE79875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193" y="2660400"/>
            <a:ext cx="20370800" cy="7797800"/>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1E5BB5A5-1B40-35BF-8F7D-973498F5F04F}"/>
              </a:ext>
            </a:extLst>
          </p:cNvPr>
          <p:cNvPicPr>
            <a:picLocks noChangeAspect="1"/>
          </p:cNvPicPr>
          <p:nvPr/>
        </p:nvPicPr>
        <p:blipFill>
          <a:blip r:embed="rId4"/>
          <a:stretch>
            <a:fillRect/>
          </a:stretch>
        </p:blipFill>
        <p:spPr>
          <a:xfrm>
            <a:off x="9520006" y="10614697"/>
            <a:ext cx="6486436" cy="964200"/>
          </a:xfrm>
          <a:prstGeom prst="rect">
            <a:avLst/>
          </a:prstGeom>
        </p:spPr>
      </p:pic>
      <p:sp>
        <p:nvSpPr>
          <p:cNvPr id="10" name="TextBox 9">
            <a:extLst>
              <a:ext uri="{FF2B5EF4-FFF2-40B4-BE49-F238E27FC236}">
                <a16:creationId xmlns:a16="http://schemas.microsoft.com/office/drawing/2014/main" id="{7DC0C9F0-CC91-E300-0B76-702F3F5D1175}"/>
              </a:ext>
            </a:extLst>
          </p:cNvPr>
          <p:cNvSpPr txBox="1"/>
          <p:nvPr/>
        </p:nvSpPr>
        <p:spPr>
          <a:xfrm>
            <a:off x="9520006" y="11717600"/>
            <a:ext cx="9443483" cy="830997"/>
          </a:xfrm>
          <a:prstGeom prst="rect">
            <a:avLst/>
          </a:prstGeom>
          <a:noFill/>
        </p:spPr>
        <p:txBody>
          <a:bodyPr wrap="none" rtlCol="0">
            <a:spAutoFit/>
          </a:bodyPr>
          <a:lstStyle/>
          <a:p>
            <a:r>
              <a:rPr lang="en-US" sz="4800" dirty="0">
                <a:solidFill>
                  <a:sysClr val="windowText" lastClr="000000"/>
                </a:solidFill>
              </a:rPr>
              <a:t>Next </a:t>
            </a:r>
            <a:r>
              <a:rPr lang="en-US" sz="4800" i="1" dirty="0">
                <a:solidFill>
                  <a:sysClr val="windowText" lastClr="000000"/>
                </a:solidFill>
                <a:latin typeface="Times New Roman" panose="02020603050405020304" pitchFamily="18" charset="0"/>
                <a:cs typeface="Times New Roman" panose="02020603050405020304" pitchFamily="18" charset="0"/>
              </a:rPr>
              <a:t>x</a:t>
            </a:r>
            <a:r>
              <a:rPr lang="en-US" sz="4800" dirty="0">
                <a:solidFill>
                  <a:sysClr val="windowText" lastClr="000000"/>
                </a:solidFill>
              </a:rPr>
              <a:t> is taken at argmax of </a:t>
            </a:r>
            <a:r>
              <a:rPr lang="en-US" sz="4800" dirty="0" err="1">
                <a:solidFill>
                  <a:sysClr val="windowText" lastClr="000000"/>
                </a:solidFill>
                <a:latin typeface="Times New Roman" panose="02020603050405020304" pitchFamily="18" charset="0"/>
                <a:cs typeface="Times New Roman" panose="02020603050405020304" pitchFamily="18" charset="0"/>
              </a:rPr>
              <a:t>UCB</a:t>
            </a:r>
            <a:r>
              <a:rPr lang="en-US" sz="4800" i="1" baseline="-25000" dirty="0" err="1">
                <a:solidFill>
                  <a:sysClr val="windowText" lastClr="000000"/>
                </a:solidFill>
                <a:latin typeface="Times New Roman" panose="02020603050405020304" pitchFamily="18" charset="0"/>
                <a:cs typeface="Times New Roman" panose="02020603050405020304" pitchFamily="18" charset="0"/>
              </a:rPr>
              <a:t>ƛ</a:t>
            </a:r>
            <a:r>
              <a:rPr lang="en-US" sz="4800" i="1" dirty="0">
                <a:solidFill>
                  <a:sysClr val="windowText" lastClr="000000"/>
                </a:solidFill>
                <a:latin typeface="Times New Roman" panose="02020603050405020304" pitchFamily="18" charset="0"/>
                <a:cs typeface="Times New Roman" panose="02020603050405020304" pitchFamily="18" charset="0"/>
              </a:rPr>
              <a:t>(x)</a:t>
            </a:r>
            <a:endParaRPr lang="ru-RU" sz="4800" i="1" dirty="0" err="1">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68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bability of Improvement function">
            <a:extLst>
              <a:ext uri="{FF2B5EF4-FFF2-40B4-BE49-F238E27FC236}">
                <a16:creationId xmlns:a16="http://schemas.microsoft.com/office/drawing/2014/main" id="{66257A3F-8C08-43A2-1030-2A6C76521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340" y="5713198"/>
            <a:ext cx="11496192" cy="76212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07F898C4-3B84-EAE3-9A7F-03B984AF7613}"/>
              </a:ext>
            </a:extLst>
          </p:cNvPr>
          <p:cNvSpPr>
            <a:spLocks noGrp="1"/>
          </p:cNvSpPr>
          <p:nvPr>
            <p:ph type="title"/>
          </p:nvPr>
        </p:nvSpPr>
        <p:spPr>
          <a:xfrm>
            <a:off x="1143000" y="762000"/>
            <a:ext cx="22877806" cy="1511300"/>
          </a:xfrm>
        </p:spPr>
        <p:txBody>
          <a:bodyPr/>
          <a:lstStyle/>
          <a:p>
            <a:r>
              <a:rPr lang="en-US" sz="7200" dirty="0"/>
              <a:t>Next best candidate selection: Probability of  Improvement</a:t>
            </a:r>
            <a:endParaRPr lang="ru-RU" sz="7200" dirty="0"/>
          </a:p>
        </p:txBody>
      </p:sp>
      <p:sp>
        <p:nvSpPr>
          <p:cNvPr id="3" name="Объект 2">
            <a:extLst>
              <a:ext uri="{FF2B5EF4-FFF2-40B4-BE49-F238E27FC236}">
                <a16:creationId xmlns:a16="http://schemas.microsoft.com/office/drawing/2014/main" id="{B36BC43B-B522-7D5D-5A28-02E4868C0743}"/>
              </a:ext>
            </a:extLst>
          </p:cNvPr>
          <p:cNvSpPr>
            <a:spLocks noGrp="1"/>
          </p:cNvSpPr>
          <p:nvPr>
            <p:ph idx="1"/>
          </p:nvPr>
        </p:nvSpPr>
        <p:spPr>
          <a:xfrm>
            <a:off x="1143000" y="3048000"/>
            <a:ext cx="19461162" cy="3046800"/>
          </a:xfrm>
        </p:spPr>
        <p:txBody>
          <a:bodyPr/>
          <a:lstStyle/>
          <a:p>
            <a:r>
              <a:rPr lang="en" b="0" i="0" dirty="0">
                <a:solidFill>
                  <a:srgbClr val="111111"/>
                </a:solidFill>
                <a:effectLst/>
                <a:latin typeface="Fira Sans" panose="020F0502020204030204" pitchFamily="34" charset="0"/>
              </a:rPr>
              <a:t>Suppose that we’d like to maximize </a:t>
            </a:r>
            <a:r>
              <a:rPr lang="en" b="0" i="0" u="none" strike="noStrike" dirty="0">
                <a:solidFill>
                  <a:srgbClr val="111111"/>
                </a:solidFill>
                <a:effectLst/>
                <a:latin typeface="STIXGeneral-Italic" pitchFamily="2" charset="2"/>
              </a:rPr>
              <a:t>f</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and the best solution we have so far is </a:t>
            </a:r>
            <a:r>
              <a:rPr lang="en" b="0" i="0" u="none" strike="noStrike" dirty="0">
                <a:solidFill>
                  <a:srgbClr val="111111"/>
                </a:solidFill>
                <a:effectLst/>
                <a:latin typeface="STIXGeneral-Italic" pitchFamily="2" charset="2"/>
              </a:rPr>
              <a:t>x</a:t>
            </a:r>
            <a:r>
              <a:rPr lang="en" b="0" i="0" u="none" strike="noStrike" baseline="30000"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Then, we can define “improvement”, </a:t>
            </a:r>
            <a:r>
              <a:rPr lang="en" b="0" i="0" u="none" strike="noStrike" dirty="0">
                <a:solidFill>
                  <a:srgbClr val="111111"/>
                </a:solidFill>
                <a:effectLst/>
                <a:latin typeface="STIXGeneral-Italic" pitchFamily="2" charset="2"/>
              </a:rPr>
              <a:t>I</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F0502020204030204" pitchFamily="34" charset="0"/>
              </a:rPr>
              <a:t>, as</a:t>
            </a:r>
            <a:endParaRPr lang="ru-RU" dirty="0"/>
          </a:p>
        </p:txBody>
      </p:sp>
      <p:sp>
        <p:nvSpPr>
          <p:cNvPr id="4" name="Нижний колонтитул 3">
            <a:extLst>
              <a:ext uri="{FF2B5EF4-FFF2-40B4-BE49-F238E27FC236}">
                <a16:creationId xmlns:a16="http://schemas.microsoft.com/office/drawing/2014/main" id="{8D280F40-9C67-2102-A337-F75F94A088F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EB01B34-6398-46D1-D2ED-7A560FF6F593}"/>
              </a:ext>
            </a:extLst>
          </p:cNvPr>
          <p:cNvSpPr>
            <a:spLocks noGrp="1"/>
          </p:cNvSpPr>
          <p:nvPr>
            <p:ph type="sldNum" sz="quarter" idx="12"/>
          </p:nvPr>
        </p:nvSpPr>
        <p:spPr/>
        <p:txBody>
          <a:bodyPr/>
          <a:lstStyle/>
          <a:p>
            <a:fld id="{741C03D3-FA44-40EC-9A21-1FC4FEA3E22E}" type="slidenum">
              <a:rPr lang="ru-RU" smtClean="0"/>
              <a:t>15</a:t>
            </a:fld>
            <a:endParaRPr lang="ru-RU"/>
          </a:p>
        </p:txBody>
      </p:sp>
      <p:pic>
        <p:nvPicPr>
          <p:cNvPr id="6" name="Рисунок 5">
            <a:extLst>
              <a:ext uri="{FF2B5EF4-FFF2-40B4-BE49-F238E27FC236}">
                <a16:creationId xmlns:a16="http://schemas.microsoft.com/office/drawing/2014/main" id="{21AE1CCC-F328-429B-6908-CC32E4F4EA46}"/>
              </a:ext>
            </a:extLst>
          </p:cNvPr>
          <p:cNvPicPr>
            <a:picLocks noChangeAspect="1"/>
          </p:cNvPicPr>
          <p:nvPr/>
        </p:nvPicPr>
        <p:blipFill>
          <a:blip r:embed="rId3"/>
          <a:stretch>
            <a:fillRect/>
          </a:stretch>
        </p:blipFill>
        <p:spPr>
          <a:xfrm>
            <a:off x="1154881" y="6753163"/>
            <a:ext cx="7993492" cy="1071591"/>
          </a:xfrm>
          <a:prstGeom prst="rect">
            <a:avLst/>
          </a:prstGeom>
        </p:spPr>
      </p:pic>
      <p:pic>
        <p:nvPicPr>
          <p:cNvPr id="7" name="Рисунок 6">
            <a:extLst>
              <a:ext uri="{FF2B5EF4-FFF2-40B4-BE49-F238E27FC236}">
                <a16:creationId xmlns:a16="http://schemas.microsoft.com/office/drawing/2014/main" id="{E0C3B609-62CC-AAE7-6FE1-43EE3569ED0A}"/>
              </a:ext>
            </a:extLst>
          </p:cNvPr>
          <p:cNvPicPr>
            <a:picLocks noChangeAspect="1"/>
          </p:cNvPicPr>
          <p:nvPr/>
        </p:nvPicPr>
        <p:blipFill>
          <a:blip r:embed="rId4"/>
          <a:stretch>
            <a:fillRect/>
          </a:stretch>
        </p:blipFill>
        <p:spPr>
          <a:xfrm>
            <a:off x="1021277" y="8094885"/>
            <a:ext cx="9041549" cy="1071591"/>
          </a:xfrm>
          <a:prstGeom prst="rect">
            <a:avLst/>
          </a:prstGeom>
        </p:spPr>
      </p:pic>
      <p:pic>
        <p:nvPicPr>
          <p:cNvPr id="8" name="Рисунок 7">
            <a:extLst>
              <a:ext uri="{FF2B5EF4-FFF2-40B4-BE49-F238E27FC236}">
                <a16:creationId xmlns:a16="http://schemas.microsoft.com/office/drawing/2014/main" id="{AEBF36D8-C8ED-1E3A-BCF3-C8E06D05EDE8}"/>
              </a:ext>
            </a:extLst>
          </p:cNvPr>
          <p:cNvPicPr>
            <a:picLocks noChangeAspect="1"/>
          </p:cNvPicPr>
          <p:nvPr/>
        </p:nvPicPr>
        <p:blipFill>
          <a:blip r:embed="rId5"/>
          <a:stretch>
            <a:fillRect/>
          </a:stretch>
        </p:blipFill>
        <p:spPr>
          <a:xfrm>
            <a:off x="1395888" y="9496201"/>
            <a:ext cx="10335452" cy="1461145"/>
          </a:xfrm>
          <a:prstGeom prst="rect">
            <a:avLst/>
          </a:prstGeom>
        </p:spPr>
      </p:pic>
      <p:pic>
        <p:nvPicPr>
          <p:cNvPr id="9" name="Рисунок 8">
            <a:extLst>
              <a:ext uri="{FF2B5EF4-FFF2-40B4-BE49-F238E27FC236}">
                <a16:creationId xmlns:a16="http://schemas.microsoft.com/office/drawing/2014/main" id="{157846B4-E467-E3CE-B3DE-9394575A9F10}"/>
              </a:ext>
            </a:extLst>
          </p:cNvPr>
          <p:cNvPicPr>
            <a:picLocks noChangeAspect="1"/>
          </p:cNvPicPr>
          <p:nvPr/>
        </p:nvPicPr>
        <p:blipFill>
          <a:blip r:embed="rId6"/>
          <a:stretch>
            <a:fillRect/>
          </a:stretch>
        </p:blipFill>
        <p:spPr>
          <a:xfrm>
            <a:off x="1388436" y="11287071"/>
            <a:ext cx="9282923" cy="1224660"/>
          </a:xfrm>
          <a:prstGeom prst="rect">
            <a:avLst/>
          </a:prstGeom>
        </p:spPr>
      </p:pic>
    </p:spTree>
    <p:extLst>
      <p:ext uri="{BB962C8B-B14F-4D97-AF65-F5344CB8AC3E}">
        <p14:creationId xmlns:p14="http://schemas.microsoft.com/office/powerpoint/2010/main" val="65970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F28603-791A-44DF-0BDD-536AC2E4EB59}"/>
              </a:ext>
            </a:extLst>
          </p:cNvPr>
          <p:cNvSpPr>
            <a:spLocks noGrp="1"/>
          </p:cNvSpPr>
          <p:nvPr>
            <p:ph type="title"/>
          </p:nvPr>
        </p:nvSpPr>
        <p:spPr/>
        <p:txBody>
          <a:bodyPr/>
          <a:lstStyle/>
          <a:p>
            <a:r>
              <a:rPr lang="en-US" sz="7200" dirty="0"/>
              <a:t>Next best candidate selection: Expected Improvement</a:t>
            </a:r>
            <a:endParaRPr lang="ru-RU" sz="7200" dirty="0"/>
          </a:p>
        </p:txBody>
      </p:sp>
      <p:sp>
        <p:nvSpPr>
          <p:cNvPr id="3" name="Объект 2">
            <a:extLst>
              <a:ext uri="{FF2B5EF4-FFF2-40B4-BE49-F238E27FC236}">
                <a16:creationId xmlns:a16="http://schemas.microsoft.com/office/drawing/2014/main" id="{B7216E56-0C53-E5EB-6CDB-022A08D2ADBC}"/>
              </a:ext>
            </a:extLst>
          </p:cNvPr>
          <p:cNvSpPr>
            <a:spLocks noGrp="1"/>
          </p:cNvSpPr>
          <p:nvPr>
            <p:ph idx="1"/>
          </p:nvPr>
        </p:nvSpPr>
        <p:spPr>
          <a:xfrm>
            <a:off x="1143000" y="3048000"/>
            <a:ext cx="21733006" cy="4191600"/>
          </a:xfrm>
        </p:spPr>
        <p:txBody>
          <a:bodyPr/>
          <a:lstStyle/>
          <a:p>
            <a:r>
              <a:rPr lang="en" b="0" i="0" dirty="0">
                <a:solidFill>
                  <a:srgbClr val="111111"/>
                </a:solidFill>
                <a:effectLst/>
                <a:latin typeface="Fira Sans" panose="020B0503050000020004" pitchFamily="34" charset="0"/>
              </a:rPr>
              <a:t>PI considers only the probability of improving our current best estimate, but it does not factor in the magnitude of the improvement. This is where the expected improvement acquisition function is different. Instead of looking at the improvement </a:t>
            </a:r>
            <a:r>
              <a:rPr lang="en" b="0" i="0" u="none" strike="noStrike" dirty="0">
                <a:solidFill>
                  <a:srgbClr val="111111"/>
                </a:solidFill>
                <a:effectLst/>
                <a:latin typeface="STIXGeneral-Italic" pitchFamily="2" charset="2"/>
              </a:rPr>
              <a:t>I</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x</a:t>
            </a:r>
            <a:r>
              <a:rPr lang="en" b="0" i="0" u="none" strike="noStrike" dirty="0">
                <a:solidFill>
                  <a:srgbClr val="111111"/>
                </a:solidFill>
                <a:effectLst/>
                <a:latin typeface="STIXGeneral-Regular" pitchFamily="2" charset="2"/>
              </a:rPr>
              <a:t>)</a:t>
            </a:r>
            <a:r>
              <a:rPr lang="en" b="0" i="0" dirty="0">
                <a:solidFill>
                  <a:srgbClr val="111111"/>
                </a:solidFill>
                <a:effectLst/>
                <a:latin typeface="Fira Sans" panose="020B0503050000020004" pitchFamily="34" charset="0"/>
              </a:rPr>
              <a:t>, which is a random variable, we instead calculate the “Expected Improvement”:</a:t>
            </a:r>
            <a:endParaRPr lang="ru-RU" dirty="0"/>
          </a:p>
        </p:txBody>
      </p:sp>
      <p:sp>
        <p:nvSpPr>
          <p:cNvPr id="4" name="Нижний колонтитул 3">
            <a:extLst>
              <a:ext uri="{FF2B5EF4-FFF2-40B4-BE49-F238E27FC236}">
                <a16:creationId xmlns:a16="http://schemas.microsoft.com/office/drawing/2014/main" id="{55852CF6-64FE-F6EF-76F4-931E7B0FFC9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1B8DD3C-6684-E356-5341-DFAA20EAAA57}"/>
              </a:ext>
            </a:extLst>
          </p:cNvPr>
          <p:cNvSpPr>
            <a:spLocks noGrp="1"/>
          </p:cNvSpPr>
          <p:nvPr>
            <p:ph type="sldNum" sz="quarter" idx="12"/>
          </p:nvPr>
        </p:nvSpPr>
        <p:spPr/>
        <p:txBody>
          <a:bodyPr/>
          <a:lstStyle/>
          <a:p>
            <a:fld id="{741C03D3-FA44-40EC-9A21-1FC4FEA3E22E}" type="slidenum">
              <a:rPr lang="ru-RU" smtClean="0"/>
              <a:t>16</a:t>
            </a:fld>
            <a:endParaRPr lang="ru-RU"/>
          </a:p>
        </p:txBody>
      </p:sp>
      <p:pic>
        <p:nvPicPr>
          <p:cNvPr id="6" name="Рисунок 5">
            <a:extLst>
              <a:ext uri="{FF2B5EF4-FFF2-40B4-BE49-F238E27FC236}">
                <a16:creationId xmlns:a16="http://schemas.microsoft.com/office/drawing/2014/main" id="{C254FF78-3224-9D60-D6D6-64603A8F3378}"/>
              </a:ext>
            </a:extLst>
          </p:cNvPr>
          <p:cNvPicPr>
            <a:picLocks noChangeAspect="1"/>
          </p:cNvPicPr>
          <p:nvPr/>
        </p:nvPicPr>
        <p:blipFill>
          <a:blip r:embed="rId2"/>
          <a:stretch>
            <a:fillRect/>
          </a:stretch>
        </p:blipFill>
        <p:spPr>
          <a:xfrm>
            <a:off x="8363474" y="7281987"/>
            <a:ext cx="7292057" cy="1632550"/>
          </a:xfrm>
          <a:prstGeom prst="rect">
            <a:avLst/>
          </a:prstGeom>
        </p:spPr>
      </p:pic>
      <p:sp>
        <p:nvSpPr>
          <p:cNvPr id="7" name="Объект 2">
            <a:extLst>
              <a:ext uri="{FF2B5EF4-FFF2-40B4-BE49-F238E27FC236}">
                <a16:creationId xmlns:a16="http://schemas.microsoft.com/office/drawing/2014/main" id="{6D9B5E86-86FC-9D83-C6E8-1A620A5DFA17}"/>
              </a:ext>
            </a:extLst>
          </p:cNvPr>
          <p:cNvSpPr txBox="1">
            <a:spLocks/>
          </p:cNvSpPr>
          <p:nvPr/>
        </p:nvSpPr>
        <p:spPr>
          <a:xfrm>
            <a:off x="1143000" y="8642409"/>
            <a:ext cx="21733006" cy="1632550"/>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Where </a:t>
            </a:r>
            <a:r>
              <a:rPr lang="el-GR" b="0" i="0" u="none" strike="noStrike" dirty="0">
                <a:solidFill>
                  <a:srgbClr val="111111"/>
                </a:solidFill>
                <a:effectLst/>
                <a:latin typeface="STIXGeneral-Italic" pitchFamily="2" charset="2"/>
              </a:rPr>
              <a:t>φ</a:t>
            </a:r>
            <a:r>
              <a:rPr lang="el-GR" b="0" i="0" u="none" strike="noStrike" dirty="0">
                <a:solidFill>
                  <a:srgbClr val="111111"/>
                </a:solidFill>
                <a:effectLst/>
                <a:latin typeface="STIXGeneral-Regular" pitchFamily="2" charset="2"/>
              </a:rPr>
              <a:t>(</a:t>
            </a:r>
            <a:r>
              <a:rPr lang="en" b="0" i="0" u="none" strike="noStrike" dirty="0">
                <a:solidFill>
                  <a:srgbClr val="111111"/>
                </a:solidFill>
                <a:effectLst/>
                <a:latin typeface="STIXGeneral-Italic" pitchFamily="2" charset="2"/>
              </a:rPr>
              <a:t>z</a:t>
            </a:r>
            <a:r>
              <a:rPr lang="en" b="0" i="0" u="none" strike="noStrike" dirty="0">
                <a:solidFill>
                  <a:srgbClr val="111111"/>
                </a:solidFill>
                <a:effectLst/>
                <a:latin typeface="STIXGeneral-Regular" pitchFamily="2" charset="2"/>
              </a:rPr>
              <a:t>)</a:t>
            </a:r>
            <a:r>
              <a:rPr lang="en" b="0" i="0" u="none" strike="noStrike" dirty="0">
                <a:solidFill>
                  <a:srgbClr val="111111"/>
                </a:solidFill>
                <a:effectLst/>
                <a:latin typeface="Fira Sans" panose="020B0503050000020004" pitchFamily="34" charset="0"/>
              </a:rPr>
              <a:t> </a:t>
            </a:r>
            <a:r>
              <a:rPr lang="en" b="0" i="0" dirty="0">
                <a:solidFill>
                  <a:srgbClr val="111111"/>
                </a:solidFill>
                <a:effectLst/>
                <a:latin typeface="Fira Sans" panose="020B0503050000020004" pitchFamily="34" charset="0"/>
              </a:rPr>
              <a:t>is the probability density function of the normal distribution</a:t>
            </a:r>
            <a:r>
              <a:rPr lang="ru-RU" b="0" i="0" dirty="0">
                <a:solidFill>
                  <a:srgbClr val="111111"/>
                </a:solidFill>
                <a:effectLst/>
                <a:latin typeface="Fira Sans" panose="020B0503050000020004" pitchFamily="34" charset="0"/>
              </a:rPr>
              <a:t> </a:t>
            </a:r>
            <a:r>
              <a:rPr lang="en-US" b="0" i="0" dirty="0">
                <a:solidFill>
                  <a:srgbClr val="111111"/>
                </a:solidFill>
                <a:effectLst/>
                <a:latin typeface="Fira Sans" panose="020B0503050000020004" pitchFamily="34" charset="0"/>
              </a:rPr>
              <a:t>N</a:t>
            </a:r>
            <a:r>
              <a:rPr lang="en" b="0" i="0" u="none" strike="noStrike" dirty="0">
                <a:solidFill>
                  <a:srgbClr val="111111"/>
                </a:solidFill>
                <a:effectLst/>
                <a:latin typeface="STIXGeneral-Regular" pitchFamily="2" charset="2"/>
              </a:rPr>
              <a:t>(0,1)</a:t>
            </a:r>
            <a:endParaRPr lang="ru-RU" dirty="0"/>
          </a:p>
        </p:txBody>
      </p:sp>
      <p:grpSp>
        <p:nvGrpSpPr>
          <p:cNvPr id="11" name="Группа 10">
            <a:extLst>
              <a:ext uri="{FF2B5EF4-FFF2-40B4-BE49-F238E27FC236}">
                <a16:creationId xmlns:a16="http://schemas.microsoft.com/office/drawing/2014/main" id="{115E3786-9384-98A3-4759-69FB9058A96A}"/>
              </a:ext>
            </a:extLst>
          </p:cNvPr>
          <p:cNvGrpSpPr/>
          <p:nvPr/>
        </p:nvGrpSpPr>
        <p:grpSpPr>
          <a:xfrm>
            <a:off x="7155192" y="10396397"/>
            <a:ext cx="9708619" cy="1281371"/>
            <a:chOff x="9461783" y="10830232"/>
            <a:chExt cx="7120623" cy="939800"/>
          </a:xfrm>
        </p:grpSpPr>
        <p:pic>
          <p:nvPicPr>
            <p:cNvPr id="9" name="Рисунок 8">
              <a:extLst>
                <a:ext uri="{FF2B5EF4-FFF2-40B4-BE49-F238E27FC236}">
                  <a16:creationId xmlns:a16="http://schemas.microsoft.com/office/drawing/2014/main" id="{DD2A7A01-852A-E859-606F-C13992D1860A}"/>
                </a:ext>
              </a:extLst>
            </p:cNvPr>
            <p:cNvPicPr>
              <a:picLocks noChangeAspect="1"/>
            </p:cNvPicPr>
            <p:nvPr/>
          </p:nvPicPr>
          <p:blipFill>
            <a:blip r:embed="rId3"/>
            <a:stretch>
              <a:fillRect/>
            </a:stretch>
          </p:blipFill>
          <p:spPr>
            <a:xfrm>
              <a:off x="10283206" y="10830232"/>
              <a:ext cx="6299200" cy="939800"/>
            </a:xfrm>
            <a:prstGeom prst="rect">
              <a:avLst/>
            </a:prstGeom>
          </p:spPr>
        </p:pic>
        <p:pic>
          <p:nvPicPr>
            <p:cNvPr id="10" name="Рисунок 9">
              <a:extLst>
                <a:ext uri="{FF2B5EF4-FFF2-40B4-BE49-F238E27FC236}">
                  <a16:creationId xmlns:a16="http://schemas.microsoft.com/office/drawing/2014/main" id="{123DE6C1-554B-92FA-3072-73FD4F294FE1}"/>
                </a:ext>
              </a:extLst>
            </p:cNvPr>
            <p:cNvPicPr>
              <a:picLocks noChangeAspect="1"/>
            </p:cNvPicPr>
            <p:nvPr/>
          </p:nvPicPr>
          <p:blipFill>
            <a:blip r:embed="rId4"/>
            <a:stretch>
              <a:fillRect/>
            </a:stretch>
          </p:blipFill>
          <p:spPr>
            <a:xfrm>
              <a:off x="9461783" y="11058832"/>
              <a:ext cx="762000" cy="482600"/>
            </a:xfrm>
            <a:prstGeom prst="rect">
              <a:avLst/>
            </a:prstGeom>
          </p:spPr>
        </p:pic>
      </p:grpSp>
    </p:spTree>
    <p:extLst>
      <p:ext uri="{BB962C8B-B14F-4D97-AF65-F5344CB8AC3E}">
        <p14:creationId xmlns:p14="http://schemas.microsoft.com/office/powerpoint/2010/main" val="42457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B50CDD-C54B-C813-2876-E74A3EF1FE23}"/>
              </a:ext>
            </a:extLst>
          </p:cNvPr>
          <p:cNvSpPr>
            <a:spLocks noGrp="1"/>
          </p:cNvSpPr>
          <p:nvPr>
            <p:ph type="title"/>
          </p:nvPr>
        </p:nvSpPr>
        <p:spPr/>
        <p:txBody>
          <a:bodyPr/>
          <a:lstStyle/>
          <a:p>
            <a:r>
              <a:rPr lang="en-US" dirty="0"/>
              <a:t>Illustration for 1D</a:t>
            </a:r>
            <a:endParaRPr lang="ru-RU" dirty="0"/>
          </a:p>
        </p:txBody>
      </p:sp>
      <p:sp>
        <p:nvSpPr>
          <p:cNvPr id="3" name="Объект 2">
            <a:extLst>
              <a:ext uri="{FF2B5EF4-FFF2-40B4-BE49-F238E27FC236}">
                <a16:creationId xmlns:a16="http://schemas.microsoft.com/office/drawing/2014/main" id="{CEE9A32F-353B-EF1C-D7FD-CFB7C8406D55}"/>
              </a:ext>
            </a:extLst>
          </p:cNvPr>
          <p:cNvSpPr>
            <a:spLocks noGrp="1"/>
          </p:cNvSpPr>
          <p:nvPr>
            <p:ph idx="1"/>
          </p:nvPr>
        </p:nvSpPr>
        <p:spPr>
          <a:xfrm>
            <a:off x="1143000" y="3048000"/>
            <a:ext cx="9140206" cy="9158288"/>
          </a:xfrm>
        </p:spPr>
        <p:txBody>
          <a:bodyPr/>
          <a:lstStyle/>
          <a:p>
            <a:r>
              <a:rPr lang="en" sz="3200" b="0" i="0" dirty="0">
                <a:solidFill>
                  <a:srgbClr val="111111"/>
                </a:solidFill>
                <a:effectLst/>
                <a:latin typeface="Fira Sans" panose="020B0503050000020004" pitchFamily="34" charset="0"/>
              </a:rPr>
              <a:t>Here is an example of a Gaussian Process along with a corresponding acquisition function. This is a 1-dimensional optimization problem, but the idea is the same for more variables. The </a:t>
            </a:r>
            <a:r>
              <a:rPr lang="en" sz="3200" b="1" i="0" dirty="0">
                <a:solidFill>
                  <a:srgbClr val="111111"/>
                </a:solidFill>
                <a:effectLst/>
                <a:latin typeface="Fira Sans" panose="020B0503050000020004" pitchFamily="34" charset="0"/>
              </a:rPr>
              <a:t>black dots</a:t>
            </a:r>
            <a:r>
              <a:rPr lang="en" sz="3200" b="0" i="0" dirty="0">
                <a:solidFill>
                  <a:srgbClr val="111111"/>
                </a:solidFill>
                <a:effectLst/>
                <a:latin typeface="Fira Sans" panose="020B0503050000020004" pitchFamily="34" charset="0"/>
              </a:rPr>
              <a:t> are our measurements. The </a:t>
            </a:r>
            <a:r>
              <a:rPr lang="en" sz="3200" b="1" i="0" dirty="0">
                <a:solidFill>
                  <a:srgbClr val="111111"/>
                </a:solidFill>
                <a:effectLst/>
                <a:latin typeface="Fira Sans" panose="020B0503050000020004" pitchFamily="34" charset="0"/>
              </a:rPr>
              <a:t>black dotted line</a:t>
            </a:r>
            <a:r>
              <a:rPr lang="en" sz="3200" b="0" i="0" dirty="0">
                <a:solidFill>
                  <a:srgbClr val="111111"/>
                </a:solidFill>
                <a:effectLst/>
                <a:latin typeface="Fira Sans" panose="020B0503050000020004" pitchFamily="34" charset="0"/>
              </a:rPr>
              <a:t> is the objective function, and the </a:t>
            </a:r>
            <a:r>
              <a:rPr lang="en" sz="3200" b="1" i="0" dirty="0">
                <a:solidFill>
                  <a:srgbClr val="111111"/>
                </a:solidFill>
                <a:effectLst/>
                <a:latin typeface="Fira Sans" panose="020B0503050000020004" pitchFamily="34" charset="0"/>
              </a:rPr>
              <a:t>black solid line</a:t>
            </a:r>
            <a:r>
              <a:rPr lang="en" sz="3200" b="0" i="0" dirty="0">
                <a:solidFill>
                  <a:srgbClr val="111111"/>
                </a:solidFill>
                <a:effectLst/>
                <a:latin typeface="Fira Sans" panose="020B0503050000020004" pitchFamily="34" charset="0"/>
              </a:rPr>
              <a:t> is our surrogate model of it, </a:t>
            </a:r>
            <a:r>
              <a:rPr lang="ru-RU" sz="3200" dirty="0">
                <a:solidFill>
                  <a:srgbClr val="111111"/>
                </a:solidFill>
                <a:latin typeface="Fira Sans" panose="020B0503050000020004" pitchFamily="34" charset="0"/>
              </a:rPr>
              <a:t>(</a:t>
            </a:r>
            <a:r>
              <a:rPr lang="en" sz="3200" b="0" i="0" dirty="0">
                <a:solidFill>
                  <a:srgbClr val="111111"/>
                </a:solidFill>
                <a:effectLst/>
                <a:latin typeface="Fira Sans" panose="020B0503050000020004" pitchFamily="34" charset="0"/>
              </a:rPr>
              <a:t>our posterior Gaussian Process</a:t>
            </a:r>
            <a:r>
              <a:rPr lang="ru-RU" sz="3200" b="0" i="0" dirty="0">
                <a:solidFill>
                  <a:srgbClr val="111111"/>
                </a:solidFill>
                <a:effectLst/>
                <a:latin typeface="Fira Sans" panose="020B0503050000020004" pitchFamily="34" charset="0"/>
              </a:rPr>
              <a:t>)</a:t>
            </a:r>
            <a:r>
              <a:rPr lang="en" sz="3200" b="0" i="0" dirty="0">
                <a:solidFill>
                  <a:srgbClr val="111111"/>
                </a:solidFill>
                <a:effectLst/>
                <a:latin typeface="Fira Sans" panose="020B0503050000020004" pitchFamily="34" charset="0"/>
              </a:rPr>
              <a:t>. The </a:t>
            </a:r>
            <a:r>
              <a:rPr lang="en" sz="3200" b="1" i="0" dirty="0">
                <a:solidFill>
                  <a:srgbClr val="111111"/>
                </a:solidFill>
                <a:effectLst/>
                <a:latin typeface="Fira Sans" panose="020B0503050000020004" pitchFamily="34" charset="0"/>
              </a:rPr>
              <a:t>blue shaded area</a:t>
            </a:r>
            <a:r>
              <a:rPr lang="en" sz="3200" b="0" i="0" dirty="0">
                <a:solidFill>
                  <a:srgbClr val="111111"/>
                </a:solidFill>
                <a:effectLst/>
                <a:latin typeface="Fira Sans" panose="020B0503050000020004" pitchFamily="34" charset="0"/>
              </a:rPr>
              <a:t> represents the uncertainty of our surrogate model, </a:t>
            </a:r>
            <a:r>
              <a:rPr lang="el-GR" sz="3200" b="0" i="0" u="none" strike="noStrike" dirty="0">
                <a:solidFill>
                  <a:srgbClr val="111111"/>
                </a:solidFill>
                <a:effectLst/>
                <a:latin typeface="STIXGeneral-Italic" pitchFamily="2" charset="2"/>
              </a:rPr>
              <a:t>σ</a:t>
            </a:r>
            <a:r>
              <a:rPr lang="el-GR" sz="3200" b="0" i="0" u="none" strike="noStrike" dirty="0">
                <a:solidFill>
                  <a:srgbClr val="111111"/>
                </a:solidFill>
                <a:effectLst/>
                <a:latin typeface="STIXGeneral-Regular" pitchFamily="2" charset="2"/>
              </a:rPr>
              <a:t>(</a:t>
            </a:r>
            <a:r>
              <a:rPr lang="en" sz="3200" b="0" i="0" u="none" strike="noStrike" dirty="0">
                <a:solidFill>
                  <a:srgbClr val="111111"/>
                </a:solidFill>
                <a:effectLst/>
                <a:latin typeface="STIXGeneral-Italic" pitchFamily="2" charset="2"/>
              </a:rPr>
              <a:t>x</a:t>
            </a:r>
            <a:r>
              <a:rPr lang="en" sz="3200" b="0" i="0" u="none" strike="noStrike" dirty="0">
                <a:solidFill>
                  <a:srgbClr val="111111"/>
                </a:solidFill>
                <a:effectLst/>
                <a:latin typeface="STIXGeneral-Regular" pitchFamily="2" charset="2"/>
              </a:rPr>
              <a:t>)</a:t>
            </a:r>
            <a:r>
              <a:rPr lang="en" sz="3200" b="0" i="0" dirty="0">
                <a:solidFill>
                  <a:srgbClr val="111111"/>
                </a:solidFill>
                <a:effectLst/>
                <a:latin typeface="Fira Sans" panose="020B0503050000020004" pitchFamily="34" charset="0"/>
              </a:rPr>
              <a:t>. The </a:t>
            </a:r>
            <a:r>
              <a:rPr lang="en" sz="3200" b="1" i="0" dirty="0">
                <a:solidFill>
                  <a:srgbClr val="111111"/>
                </a:solidFill>
                <a:effectLst/>
                <a:latin typeface="Fira Sans" panose="020B0503050000020004" pitchFamily="34" charset="0"/>
              </a:rPr>
              <a:t>green line</a:t>
            </a:r>
            <a:r>
              <a:rPr lang="en" sz="3200" b="0" i="0" dirty="0">
                <a:solidFill>
                  <a:srgbClr val="111111"/>
                </a:solidFill>
                <a:effectLst/>
                <a:latin typeface="Fira Sans" panose="020B0503050000020004" pitchFamily="34" charset="0"/>
              </a:rPr>
              <a:t> is the acquisition function, which informs us what point </a:t>
            </a:r>
            <a:r>
              <a:rPr lang="en" sz="3200" b="0" i="0" u="none" strike="noStrike" dirty="0">
                <a:solidFill>
                  <a:srgbClr val="111111"/>
                </a:solidFill>
                <a:effectLst/>
                <a:latin typeface="STIXGeneral-Italic" pitchFamily="2" charset="2"/>
              </a:rPr>
              <a:t>x</a:t>
            </a:r>
            <a:r>
              <a:rPr lang="en" sz="3200" b="0" i="0" dirty="0">
                <a:solidFill>
                  <a:srgbClr val="111111"/>
                </a:solidFill>
                <a:effectLst/>
                <a:latin typeface="Fira Sans" panose="020B0503050000020004" pitchFamily="34" charset="0"/>
              </a:rPr>
              <a:t> to sample next.</a:t>
            </a:r>
            <a:endParaRPr lang="ru-RU" sz="3200" dirty="0"/>
          </a:p>
        </p:txBody>
      </p:sp>
      <p:sp>
        <p:nvSpPr>
          <p:cNvPr id="4" name="Нижний колонтитул 3">
            <a:extLst>
              <a:ext uri="{FF2B5EF4-FFF2-40B4-BE49-F238E27FC236}">
                <a16:creationId xmlns:a16="http://schemas.microsoft.com/office/drawing/2014/main" id="{97D7D8F3-F791-D7B4-C08F-6C09D1EE5B77}"/>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99922731-3518-B59F-B42E-64037186DFBA}"/>
              </a:ext>
            </a:extLst>
          </p:cNvPr>
          <p:cNvSpPr>
            <a:spLocks noGrp="1"/>
          </p:cNvSpPr>
          <p:nvPr>
            <p:ph type="sldNum" sz="quarter" idx="12"/>
          </p:nvPr>
        </p:nvSpPr>
        <p:spPr/>
        <p:txBody>
          <a:bodyPr/>
          <a:lstStyle/>
          <a:p>
            <a:fld id="{741C03D3-FA44-40EC-9A21-1FC4FEA3E22E}" type="slidenum">
              <a:rPr lang="ru-RU" smtClean="0"/>
              <a:t>17</a:t>
            </a:fld>
            <a:endParaRPr lang="ru-RU"/>
          </a:p>
        </p:txBody>
      </p:sp>
      <p:pic>
        <p:nvPicPr>
          <p:cNvPr id="4098" name="Picture 2" descr="Exploitation vs exploration trafeodd">
            <a:extLst>
              <a:ext uri="{FF2B5EF4-FFF2-40B4-BE49-F238E27FC236}">
                <a16:creationId xmlns:a16="http://schemas.microsoft.com/office/drawing/2014/main" id="{F9063820-2BFB-7863-8905-F812C66E1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3581" y="1457487"/>
            <a:ext cx="11526894" cy="113767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54202F-3B5E-9E4D-DBAB-5579A36F613B}"/>
              </a:ext>
            </a:extLst>
          </p:cNvPr>
          <p:cNvSpPr txBox="1"/>
          <p:nvPr/>
        </p:nvSpPr>
        <p:spPr>
          <a:xfrm>
            <a:off x="11082337" y="12931929"/>
            <a:ext cx="12192000" cy="400110"/>
          </a:xfrm>
          <a:prstGeom prst="rect">
            <a:avLst/>
          </a:prstGeom>
          <a:noFill/>
        </p:spPr>
        <p:txBody>
          <a:bodyPr wrap="square">
            <a:spAutoFit/>
          </a:bodyPr>
          <a:lstStyle/>
          <a:p>
            <a:r>
              <a:rPr lang="ru-RU" sz="2000" dirty="0">
                <a:hlinkClick r:id="rId3"/>
              </a:rPr>
              <a:t>https://bit.ly/3UJZOpB</a:t>
            </a:r>
            <a:r>
              <a:rPr lang="en-US" sz="2000" dirty="0"/>
              <a:t> </a:t>
            </a:r>
            <a:endParaRPr lang="ru-RU" sz="2000" dirty="0"/>
          </a:p>
        </p:txBody>
      </p:sp>
    </p:spTree>
    <p:extLst>
      <p:ext uri="{BB962C8B-B14F-4D97-AF65-F5344CB8AC3E}">
        <p14:creationId xmlns:p14="http://schemas.microsoft.com/office/powerpoint/2010/main" val="293023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Овал 15">
            <a:extLst>
              <a:ext uri="{FF2B5EF4-FFF2-40B4-BE49-F238E27FC236}">
                <a16:creationId xmlns:a16="http://schemas.microsoft.com/office/drawing/2014/main" id="{1CAF37D0-20DE-8141-972C-7BCFC5833808}"/>
              </a:ext>
            </a:extLst>
          </p:cNvPr>
          <p:cNvSpPr/>
          <p:nvPr/>
        </p:nvSpPr>
        <p:spPr>
          <a:xfrm>
            <a:off x="8349703" y="5297563"/>
            <a:ext cx="7367118" cy="4579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2" name="Заголовок 1">
            <a:extLst>
              <a:ext uri="{FF2B5EF4-FFF2-40B4-BE49-F238E27FC236}">
                <a16:creationId xmlns:a16="http://schemas.microsoft.com/office/drawing/2014/main" id="{91C3F630-ED1F-F24A-AADF-87BD71ABA4FC}"/>
              </a:ext>
            </a:extLst>
          </p:cNvPr>
          <p:cNvSpPr>
            <a:spLocks noGrp="1"/>
          </p:cNvSpPr>
          <p:nvPr>
            <p:ph type="title"/>
          </p:nvPr>
        </p:nvSpPr>
        <p:spPr/>
        <p:txBody>
          <a:bodyPr/>
          <a:lstStyle/>
          <a:p>
            <a:r>
              <a:rPr lang="en-US" dirty="0"/>
              <a:t>Bayesian optimization cycle</a:t>
            </a:r>
            <a:endParaRPr lang="ru-RU" dirty="0"/>
          </a:p>
        </p:txBody>
      </p:sp>
      <p:sp>
        <p:nvSpPr>
          <p:cNvPr id="4" name="Нижний колонтитул 3">
            <a:extLst>
              <a:ext uri="{FF2B5EF4-FFF2-40B4-BE49-F238E27FC236}">
                <a16:creationId xmlns:a16="http://schemas.microsoft.com/office/drawing/2014/main" id="{0C0A5CA3-378B-0B41-83BA-EFC95C7DB6E9}"/>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FD6DFAB-3BB2-4A46-9EDB-61702B22096E}"/>
              </a:ext>
            </a:extLst>
          </p:cNvPr>
          <p:cNvSpPr>
            <a:spLocks noGrp="1"/>
          </p:cNvSpPr>
          <p:nvPr>
            <p:ph type="sldNum" sz="quarter" idx="12"/>
          </p:nvPr>
        </p:nvSpPr>
        <p:spPr/>
        <p:txBody>
          <a:bodyPr/>
          <a:lstStyle/>
          <a:p>
            <a:fld id="{741C03D3-FA44-40EC-9A21-1FC4FEA3E22E}" type="slidenum">
              <a:rPr lang="ru-RU" smtClean="0"/>
              <a:t>18</a:t>
            </a:fld>
            <a:endParaRPr lang="ru-RU"/>
          </a:p>
        </p:txBody>
      </p:sp>
      <p:sp>
        <p:nvSpPr>
          <p:cNvPr id="6" name="Скругленный прямоугольник 5">
            <a:extLst>
              <a:ext uri="{FF2B5EF4-FFF2-40B4-BE49-F238E27FC236}">
                <a16:creationId xmlns:a16="http://schemas.microsoft.com/office/drawing/2014/main" id="{CB4ED630-F3FF-F54A-9DB5-F57B0B2980F7}"/>
              </a:ext>
            </a:extLst>
          </p:cNvPr>
          <p:cNvSpPr/>
          <p:nvPr/>
        </p:nvSpPr>
        <p:spPr>
          <a:xfrm>
            <a:off x="3032806" y="2583867"/>
            <a:ext cx="532493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Define family of </a:t>
            </a:r>
            <a:r>
              <a:rPr lang="en-US" sz="4000" i="1" dirty="0">
                <a:solidFill>
                  <a:schemeClr val="tx1"/>
                </a:solidFill>
                <a:latin typeface="Times" pitchFamily="2" charset="0"/>
              </a:rPr>
              <a:t>f(x)</a:t>
            </a:r>
            <a:r>
              <a:rPr lang="en-US" sz="4000" dirty="0">
                <a:solidFill>
                  <a:schemeClr val="tx1"/>
                </a:solidFill>
              </a:rPr>
              <a:t> , approximated by a surrogate model, defined by </a:t>
            </a:r>
            <a:r>
              <a:rPr lang="en-US" sz="4000" i="1" dirty="0" err="1">
                <a:solidFill>
                  <a:schemeClr val="tx1"/>
                </a:solidFill>
                <a:latin typeface="Times" pitchFamily="2" charset="0"/>
              </a:rPr>
              <a:t>Θ</a:t>
            </a:r>
            <a:r>
              <a:rPr lang="en-US" sz="4000" dirty="0">
                <a:solidFill>
                  <a:schemeClr val="tx1"/>
                </a:solidFill>
              </a:rPr>
              <a:t> and some prior for it</a:t>
            </a:r>
            <a:endParaRPr lang="ru-RU" sz="4000" dirty="0" err="1">
              <a:solidFill>
                <a:schemeClr val="tx1"/>
              </a:solidFill>
            </a:endParaRPr>
          </a:p>
        </p:txBody>
      </p:sp>
      <p:sp>
        <p:nvSpPr>
          <p:cNvPr id="7" name="Скругленный прямоугольник 6">
            <a:extLst>
              <a:ext uri="{FF2B5EF4-FFF2-40B4-BE49-F238E27FC236}">
                <a16:creationId xmlns:a16="http://schemas.microsoft.com/office/drawing/2014/main" id="{5B516356-798E-8B46-9954-CF92C0012765}"/>
              </a:ext>
            </a:extLst>
          </p:cNvPr>
          <p:cNvSpPr/>
          <p:nvPr/>
        </p:nvSpPr>
        <p:spPr>
          <a:xfrm>
            <a:off x="13908040" y="2834656"/>
            <a:ext cx="3816000"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Estimate probability of finding maximum of </a:t>
            </a:r>
            <a:r>
              <a:rPr lang="en-US" sz="4000" i="1" dirty="0">
                <a:solidFill>
                  <a:schemeClr val="tx1"/>
                </a:solidFill>
                <a:latin typeface="Times" pitchFamily="2" charset="0"/>
              </a:rPr>
              <a:t>f</a:t>
            </a:r>
            <a:r>
              <a:rPr lang="en-US" sz="4000" dirty="0">
                <a:solidFill>
                  <a:schemeClr val="tx1"/>
                </a:solidFill>
              </a:rPr>
              <a:t> at </a:t>
            </a:r>
            <a:r>
              <a:rPr lang="en-US" sz="4000" i="1" dirty="0">
                <a:solidFill>
                  <a:schemeClr val="tx1"/>
                </a:solidFill>
                <a:latin typeface="Times" pitchFamily="2" charset="0"/>
              </a:rPr>
              <a:t>x </a:t>
            </a:r>
            <a:r>
              <a:rPr lang="en-US" sz="4000" dirty="0">
                <a:solidFill>
                  <a:schemeClr val="tx1"/>
                </a:solidFill>
              </a:rPr>
              <a:t>: </a:t>
            </a:r>
            <a:r>
              <a:rPr lang="en-US" sz="4000" i="1" dirty="0">
                <a:solidFill>
                  <a:schemeClr val="tx1"/>
                </a:solidFill>
                <a:latin typeface="Times" pitchFamily="2" charset="0"/>
              </a:rPr>
              <a:t>a(x)</a:t>
            </a:r>
            <a:endParaRPr lang="ru-RU" sz="4000" i="1" dirty="0" err="1">
              <a:solidFill>
                <a:schemeClr val="tx1"/>
              </a:solidFill>
              <a:latin typeface="Times" pitchFamily="2" charset="0"/>
            </a:endParaRPr>
          </a:p>
        </p:txBody>
      </p:sp>
      <p:sp>
        <p:nvSpPr>
          <p:cNvPr id="8" name="Скругленный прямоугольник 7">
            <a:extLst>
              <a:ext uri="{FF2B5EF4-FFF2-40B4-BE49-F238E27FC236}">
                <a16:creationId xmlns:a16="http://schemas.microsoft.com/office/drawing/2014/main" id="{1AC92567-DA3D-2345-A6F6-9E349064D86A}"/>
              </a:ext>
            </a:extLst>
          </p:cNvPr>
          <p:cNvSpPr/>
          <p:nvPr/>
        </p:nvSpPr>
        <p:spPr>
          <a:xfrm>
            <a:off x="13882127" y="9000225"/>
            <a:ext cx="6009994"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Measure </a:t>
            </a:r>
            <a:r>
              <a:rPr lang="en-US" sz="4000" i="1" dirty="0">
                <a:solidFill>
                  <a:schemeClr val="tx1"/>
                </a:solidFill>
                <a:latin typeface="Times" pitchFamily="2" charset="0"/>
              </a:rPr>
              <a:t>f</a:t>
            </a:r>
            <a:r>
              <a:rPr lang="en-US" sz="4000" dirty="0">
                <a:solidFill>
                  <a:schemeClr val="tx1"/>
                </a:solidFill>
              </a:rPr>
              <a:t> at </a:t>
            </a:r>
            <a:r>
              <a:rPr lang="en-US" sz="4000" dirty="0">
                <a:solidFill>
                  <a:schemeClr val="tx1"/>
                </a:solidFill>
                <a:latin typeface="Times" pitchFamily="2" charset="0"/>
              </a:rPr>
              <a:t>argmax(</a:t>
            </a:r>
            <a:r>
              <a:rPr lang="en-US" sz="4000" i="1" dirty="0">
                <a:solidFill>
                  <a:schemeClr val="tx1"/>
                </a:solidFill>
                <a:latin typeface="Times" pitchFamily="2" charset="0"/>
              </a:rPr>
              <a:t>a(x)</a:t>
            </a:r>
            <a:r>
              <a:rPr lang="en-US" sz="4000" dirty="0">
                <a:solidFill>
                  <a:schemeClr val="tx1"/>
                </a:solidFill>
                <a:latin typeface="Times" pitchFamily="2" charset="0"/>
              </a:rPr>
              <a:t>)</a:t>
            </a:r>
            <a:endParaRPr lang="ru-RU" sz="4000" dirty="0" err="1">
              <a:solidFill>
                <a:schemeClr val="tx1"/>
              </a:solidFill>
              <a:latin typeface="Times" pitchFamily="2" charset="0"/>
            </a:endParaRPr>
          </a:p>
        </p:txBody>
      </p:sp>
      <p:sp>
        <p:nvSpPr>
          <p:cNvPr id="9" name="Скругленный прямоугольник 8">
            <a:extLst>
              <a:ext uri="{FF2B5EF4-FFF2-40B4-BE49-F238E27FC236}">
                <a16:creationId xmlns:a16="http://schemas.microsoft.com/office/drawing/2014/main" id="{7420915E-C566-0545-8428-4F7F216DC249}"/>
              </a:ext>
            </a:extLst>
          </p:cNvPr>
          <p:cNvSpPr/>
          <p:nvPr/>
        </p:nvSpPr>
        <p:spPr>
          <a:xfrm>
            <a:off x="5120715" y="7223678"/>
            <a:ext cx="4783698" cy="3816000"/>
          </a:xfrm>
          <a:prstGeom prst="round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Update </a:t>
            </a:r>
            <a:r>
              <a:rPr lang="en-US" sz="4000" i="1" dirty="0" err="1">
                <a:solidFill>
                  <a:schemeClr val="tx1"/>
                </a:solidFill>
                <a:latin typeface="Times" pitchFamily="2" charset="0"/>
              </a:rPr>
              <a:t>Θ</a:t>
            </a:r>
            <a:r>
              <a:rPr lang="en-US" sz="4000" i="1" dirty="0">
                <a:solidFill>
                  <a:schemeClr val="tx1"/>
                </a:solidFill>
                <a:latin typeface="Times" pitchFamily="2" charset="0"/>
              </a:rPr>
              <a:t> </a:t>
            </a:r>
            <a:r>
              <a:rPr lang="en-US" sz="4000" dirty="0">
                <a:solidFill>
                  <a:schemeClr val="tx1"/>
                </a:solidFill>
              </a:rPr>
              <a:t>for surrogate model conditional prob.</a:t>
            </a:r>
            <a:endParaRPr lang="ru-RU" sz="4000" dirty="0" err="1">
              <a:solidFill>
                <a:schemeClr val="tx1"/>
              </a:solidFill>
            </a:endParaRPr>
          </a:p>
        </p:txBody>
      </p:sp>
      <p:sp>
        <p:nvSpPr>
          <p:cNvPr id="17" name="Дуга 16">
            <a:extLst>
              <a:ext uri="{FF2B5EF4-FFF2-40B4-BE49-F238E27FC236}">
                <a16:creationId xmlns:a16="http://schemas.microsoft.com/office/drawing/2014/main" id="{DD04C8E5-27B4-B94E-B08E-C70CEBFE131A}"/>
              </a:ext>
            </a:extLst>
          </p:cNvPr>
          <p:cNvSpPr/>
          <p:nvPr/>
        </p:nvSpPr>
        <p:spPr>
          <a:xfrm>
            <a:off x="1298143" y="3479814"/>
            <a:ext cx="14418677" cy="4163563"/>
          </a:xfrm>
          <a:prstGeom prst="arc">
            <a:avLst>
              <a:gd name="adj1" fmla="val 16200000"/>
              <a:gd name="adj2" fmla="val 20670358"/>
            </a:avLst>
          </a:prstGeom>
          <a:ln w="381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2552835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490D5-1A43-4146-9E95-A98AF2012871}"/>
              </a:ext>
            </a:extLst>
          </p:cNvPr>
          <p:cNvSpPr>
            <a:spLocks noGrp="1"/>
          </p:cNvSpPr>
          <p:nvPr>
            <p:ph type="ctrTitle"/>
          </p:nvPr>
        </p:nvSpPr>
        <p:spPr>
          <a:xfrm>
            <a:off x="3048000" y="3048000"/>
            <a:ext cx="19461163" cy="7249764"/>
          </a:xfrm>
        </p:spPr>
        <p:txBody>
          <a:bodyPr/>
          <a:lstStyle/>
          <a:p>
            <a:r>
              <a:rPr lang="en-US" dirty="0"/>
              <a:t>&lt;Bayesian optimization demo&gt;</a:t>
            </a:r>
            <a:endParaRPr lang="ru-RU" dirty="0"/>
          </a:p>
        </p:txBody>
      </p:sp>
      <p:sp>
        <p:nvSpPr>
          <p:cNvPr id="6" name="Текст 5">
            <a:extLst>
              <a:ext uri="{FF2B5EF4-FFF2-40B4-BE49-F238E27FC236}">
                <a16:creationId xmlns:a16="http://schemas.microsoft.com/office/drawing/2014/main" id="{4838081C-5BA9-D41E-DFF1-9488E4CC5CA8}"/>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548728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B7A70B15-0870-0640-BF45-894B5009A05A}"/>
              </a:ext>
            </a:extLst>
          </p:cNvPr>
          <p:cNvSpPr>
            <a:spLocks noGrp="1"/>
          </p:cNvSpPr>
          <p:nvPr>
            <p:ph type="title"/>
          </p:nvPr>
        </p:nvSpPr>
        <p:spPr/>
        <p:txBody>
          <a:bodyPr/>
          <a:lstStyle/>
          <a:p>
            <a:r>
              <a:rPr lang="en-US" dirty="0"/>
              <a:t>Why bother with </a:t>
            </a:r>
            <a:r>
              <a:rPr lang="en-US" dirty="0" err="1"/>
              <a:t>optimisation</a:t>
            </a:r>
            <a:r>
              <a:rPr lang="en-US" dirty="0"/>
              <a:t>?</a:t>
            </a:r>
            <a:endParaRPr lang="ru-RU" dirty="0"/>
          </a:p>
        </p:txBody>
      </p:sp>
      <p:sp>
        <p:nvSpPr>
          <p:cNvPr id="5" name="Объект 4">
            <a:extLst>
              <a:ext uri="{FF2B5EF4-FFF2-40B4-BE49-F238E27FC236}">
                <a16:creationId xmlns:a16="http://schemas.microsoft.com/office/drawing/2014/main" id="{B3A89033-EA08-A54A-9454-DDFD2F98B797}"/>
              </a:ext>
            </a:extLst>
          </p:cNvPr>
          <p:cNvSpPr>
            <a:spLocks noGrp="1"/>
          </p:cNvSpPr>
          <p:nvPr>
            <p:ph idx="1"/>
          </p:nvPr>
        </p:nvSpPr>
        <p:spPr>
          <a:xfrm>
            <a:off x="1143000" y="3048000"/>
            <a:ext cx="12193006" cy="9158288"/>
          </a:xfrm>
        </p:spPr>
        <p:txBody>
          <a:bodyPr/>
          <a:lstStyle/>
          <a:p>
            <a:r>
              <a:rPr lang="en-US" dirty="0"/>
              <a:t>Accuracy</a:t>
            </a:r>
          </a:p>
          <a:p>
            <a:r>
              <a:rPr lang="en-US" dirty="0"/>
              <a:t>Compression (space, speed, </a:t>
            </a:r>
            <a:r>
              <a:rPr lang="en-US" dirty="0" err="1"/>
              <a:t>bandwith</a:t>
            </a:r>
            <a:r>
              <a:rPr lang="en-US" dirty="0"/>
              <a:t>, energy):</a:t>
            </a:r>
          </a:p>
          <a:p>
            <a:pPr lvl="1"/>
            <a:r>
              <a:rPr lang="en-US" dirty="0"/>
              <a:t>Smart architectures (</a:t>
            </a:r>
            <a:r>
              <a:rPr lang="en-US" dirty="0" err="1"/>
              <a:t>SqueezeNet</a:t>
            </a:r>
            <a:r>
              <a:rPr lang="en-US" dirty="0"/>
              <a:t>, </a:t>
            </a:r>
            <a:r>
              <a:rPr lang="en-US" dirty="0" err="1"/>
              <a:t>MobileNets</a:t>
            </a:r>
            <a:r>
              <a:rPr lang="en-US" dirty="0"/>
              <a:t>)</a:t>
            </a:r>
          </a:p>
          <a:p>
            <a:pPr lvl="1"/>
            <a:r>
              <a:rPr lang="en-US" dirty="0"/>
              <a:t>Low-rank factorization, hashing trick, ...</a:t>
            </a:r>
          </a:p>
          <a:p>
            <a:pPr lvl="1"/>
            <a:r>
              <a:rPr lang="en-US" dirty="0"/>
              <a:t>Pruning</a:t>
            </a:r>
          </a:p>
          <a:p>
            <a:pPr lvl="1"/>
            <a:r>
              <a:rPr lang="en-US" dirty="0"/>
              <a:t>Reducing numerical precision</a:t>
            </a:r>
          </a:p>
          <a:p>
            <a:pPr lvl="1"/>
            <a:r>
              <a:rPr lang="en-US" dirty="0"/>
              <a:t>Distillation</a:t>
            </a:r>
          </a:p>
        </p:txBody>
      </p:sp>
      <p:pic>
        <p:nvPicPr>
          <p:cNvPr id="6" name="Рисунок 5">
            <a:extLst>
              <a:ext uri="{FF2B5EF4-FFF2-40B4-BE49-F238E27FC236}">
                <a16:creationId xmlns:a16="http://schemas.microsoft.com/office/drawing/2014/main" id="{80E8CF5B-34DE-474A-A283-EEE31AF92CDC}"/>
              </a:ext>
            </a:extLst>
          </p:cNvPr>
          <p:cNvPicPr>
            <a:picLocks noChangeAspect="1"/>
          </p:cNvPicPr>
          <p:nvPr/>
        </p:nvPicPr>
        <p:blipFill>
          <a:blip r:embed="rId2"/>
          <a:stretch>
            <a:fillRect/>
          </a:stretch>
        </p:blipFill>
        <p:spPr>
          <a:xfrm>
            <a:off x="12767759" y="3423600"/>
            <a:ext cx="11031760" cy="8782688"/>
          </a:xfrm>
          <a:prstGeom prst="rect">
            <a:avLst/>
          </a:prstGeom>
        </p:spPr>
      </p:pic>
      <p:sp>
        <p:nvSpPr>
          <p:cNvPr id="7" name="Прямоугольник 6">
            <a:extLst>
              <a:ext uri="{FF2B5EF4-FFF2-40B4-BE49-F238E27FC236}">
                <a16:creationId xmlns:a16="http://schemas.microsoft.com/office/drawing/2014/main" id="{A2AC5B1F-6B45-634A-B341-E904C9AE17A0}"/>
              </a:ext>
            </a:extLst>
          </p:cNvPr>
          <p:cNvSpPr/>
          <p:nvPr/>
        </p:nvSpPr>
        <p:spPr>
          <a:xfrm>
            <a:off x="12732740" y="12485778"/>
            <a:ext cx="10969093" cy="707886"/>
          </a:xfrm>
          <a:prstGeom prst="rect">
            <a:avLst/>
          </a:prstGeom>
        </p:spPr>
        <p:txBody>
          <a:bodyPr wrap="none">
            <a:spAutoFit/>
          </a:bodyPr>
          <a:lstStyle/>
          <a:p>
            <a:r>
              <a:rPr lang="en-US" sz="2000" dirty="0">
                <a:solidFill>
                  <a:srgbClr val="7C7C7C"/>
                </a:solidFill>
                <a:latin typeface="ArialMT"/>
              </a:rPr>
              <a:t>Source: </a:t>
            </a:r>
            <a:r>
              <a:rPr lang="en-US" sz="2000" dirty="0" err="1">
                <a:solidFill>
                  <a:srgbClr val="7C7C7C"/>
                </a:solidFill>
                <a:latin typeface="ArialMT"/>
              </a:rPr>
              <a:t>Canziani</a:t>
            </a:r>
            <a:r>
              <a:rPr lang="en-US" sz="2000" dirty="0">
                <a:solidFill>
                  <a:srgbClr val="7C7C7C"/>
                </a:solidFill>
                <a:latin typeface="ArialMT"/>
              </a:rPr>
              <a:t>, A., </a:t>
            </a:r>
            <a:r>
              <a:rPr lang="en-US" sz="2000" dirty="0" err="1">
                <a:solidFill>
                  <a:srgbClr val="7C7C7C"/>
                </a:solidFill>
                <a:latin typeface="ArialMT"/>
              </a:rPr>
              <a:t>Paszke</a:t>
            </a:r>
            <a:r>
              <a:rPr lang="en-US" sz="2000" dirty="0">
                <a:solidFill>
                  <a:srgbClr val="7C7C7C"/>
                </a:solidFill>
                <a:latin typeface="ArialMT"/>
              </a:rPr>
              <a:t>, A., &amp; </a:t>
            </a:r>
            <a:r>
              <a:rPr lang="en-US" sz="2000" dirty="0" err="1">
                <a:solidFill>
                  <a:srgbClr val="7C7C7C"/>
                </a:solidFill>
                <a:latin typeface="ArialMT"/>
              </a:rPr>
              <a:t>Culurciello</a:t>
            </a:r>
            <a:r>
              <a:rPr lang="en-US" sz="2000" dirty="0">
                <a:solidFill>
                  <a:srgbClr val="7C7C7C"/>
                </a:solidFill>
                <a:latin typeface="ArialMT"/>
              </a:rPr>
              <a:t>, E. (2016). An Analysis of Deep Neural Network </a:t>
            </a:r>
            <a:br>
              <a:rPr lang="en-US" sz="2000" dirty="0">
                <a:solidFill>
                  <a:srgbClr val="7C7C7C"/>
                </a:solidFill>
                <a:latin typeface="ArialMT"/>
              </a:rPr>
            </a:br>
            <a:r>
              <a:rPr lang="en-US" sz="2000" dirty="0">
                <a:solidFill>
                  <a:srgbClr val="7C7C7C"/>
                </a:solidFill>
                <a:latin typeface="ArialMT"/>
              </a:rPr>
              <a:t>Models for Practical Applications. </a:t>
            </a:r>
            <a:r>
              <a:rPr lang="en-US" sz="2000" dirty="0" err="1">
                <a:solidFill>
                  <a:srgbClr val="7C7C7C"/>
                </a:solidFill>
                <a:latin typeface="ArialMT"/>
              </a:rPr>
              <a:t>arXiv</a:t>
            </a:r>
            <a:r>
              <a:rPr lang="en-US" sz="2000" dirty="0">
                <a:solidFill>
                  <a:srgbClr val="7C7C7C"/>
                </a:solidFill>
                <a:latin typeface="ArialMT"/>
              </a:rPr>
              <a:t> preprint arXiv:1605.07678v2 </a:t>
            </a:r>
            <a:endParaRPr lang="en-US" sz="2000" dirty="0"/>
          </a:p>
        </p:txBody>
      </p:sp>
    </p:spTree>
    <p:extLst>
      <p:ext uri="{BB962C8B-B14F-4D97-AF65-F5344CB8AC3E}">
        <p14:creationId xmlns:p14="http://schemas.microsoft.com/office/powerpoint/2010/main" val="56887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8C7D4F-4F78-5C4E-ACC4-7EFBAC403127}"/>
              </a:ext>
            </a:extLst>
          </p:cNvPr>
          <p:cNvSpPr>
            <a:spLocks noGrp="1"/>
          </p:cNvSpPr>
          <p:nvPr>
            <p:ph type="title"/>
          </p:nvPr>
        </p:nvSpPr>
        <p:spPr/>
        <p:txBody>
          <a:bodyPr/>
          <a:lstStyle/>
          <a:p>
            <a:r>
              <a:rPr lang="en-US" dirty="0"/>
              <a:t>Discussion</a:t>
            </a:r>
            <a:endParaRPr lang="ru-RU" dirty="0"/>
          </a:p>
        </p:txBody>
      </p:sp>
      <p:sp>
        <p:nvSpPr>
          <p:cNvPr id="3" name="Объект 2">
            <a:extLst>
              <a:ext uri="{FF2B5EF4-FFF2-40B4-BE49-F238E27FC236}">
                <a16:creationId xmlns:a16="http://schemas.microsoft.com/office/drawing/2014/main" id="{AF9C0A2A-8790-4442-8701-B30370FD746C}"/>
              </a:ext>
            </a:extLst>
          </p:cNvPr>
          <p:cNvSpPr>
            <a:spLocks noGrp="1"/>
          </p:cNvSpPr>
          <p:nvPr>
            <p:ph idx="1"/>
          </p:nvPr>
        </p:nvSpPr>
        <p:spPr>
          <a:xfrm>
            <a:off x="1142999" y="3048000"/>
            <a:ext cx="22131337" cy="9158288"/>
          </a:xfrm>
        </p:spPr>
        <p:txBody>
          <a:bodyPr/>
          <a:lstStyle/>
          <a:p>
            <a:pPr lvl="1"/>
            <a:r>
              <a:rPr lang="en-US" dirty="0"/>
              <a:t>Applicable to network </a:t>
            </a:r>
            <a:r>
              <a:rPr lang="en-US" dirty="0" err="1"/>
              <a:t>optimisation</a:t>
            </a:r>
            <a:r>
              <a:rPr lang="en-US" dirty="0"/>
              <a:t>: number of layers, number of neurons, activation function, etc.</a:t>
            </a:r>
          </a:p>
          <a:p>
            <a:pPr lvl="1"/>
            <a:r>
              <a:rPr lang="en-US" dirty="0"/>
              <a:t>Hyper parameter search is immediate step towards meta-learning</a:t>
            </a:r>
          </a:p>
          <a:p>
            <a:pPr lvl="2">
              <a:spcBef>
                <a:spcPts val="0"/>
              </a:spcBef>
            </a:pPr>
            <a:r>
              <a:rPr lang="en-US" dirty="0"/>
              <a:t>No gradients are available</a:t>
            </a:r>
          </a:p>
          <a:p>
            <a:pPr lvl="2">
              <a:spcBef>
                <a:spcPts val="0"/>
              </a:spcBef>
            </a:pPr>
            <a:r>
              <a:rPr lang="en-US" dirty="0"/>
              <a:t>Should account for stochasticity</a:t>
            </a:r>
          </a:p>
          <a:p>
            <a:pPr lvl="1"/>
            <a:r>
              <a:rPr lang="en-US" b="1" dirty="0"/>
              <a:t>Choose an appropriate prior for the hyperparameters sampling</a:t>
            </a:r>
            <a:r>
              <a:rPr lang="en-US" dirty="0"/>
              <a:t>: For parameters like a learning rate, or regularization term, it makes more sense to sample on the log-uniform domain, instead of the uniform domain </a:t>
            </a:r>
          </a:p>
          <a:p>
            <a:pPr lvl="1"/>
            <a:r>
              <a:rPr lang="en-US" b="1" dirty="0"/>
              <a:t>Choose the kernel for the Gaussian Process carefully</a:t>
            </a:r>
            <a:r>
              <a:rPr lang="en-US" dirty="0"/>
              <a:t>: each kernel implicitly assumes different properties on the loss function, in terms of differentiability and periodicity</a:t>
            </a:r>
          </a:p>
          <a:p>
            <a:pPr lvl="1"/>
            <a:r>
              <a:rPr lang="en-US" dirty="0"/>
              <a:t>Libraries: </a:t>
            </a:r>
            <a:r>
              <a:rPr lang="en-US" dirty="0" err="1">
                <a:hlinkClick r:id="rId2"/>
              </a:rPr>
              <a:t>scikit</a:t>
            </a:r>
            <a:r>
              <a:rPr lang="en-US" dirty="0">
                <a:hlinkClick r:id="rId2"/>
              </a:rPr>
              <a:t>-optimize</a:t>
            </a:r>
            <a:r>
              <a:rPr lang="en-US" dirty="0"/>
              <a:t>,  </a:t>
            </a:r>
            <a:r>
              <a:rPr lang="en-US" dirty="0" err="1"/>
              <a:t>Hyperopt</a:t>
            </a:r>
            <a:r>
              <a:rPr lang="en-US" dirty="0"/>
              <a:t>, SMAC, …</a:t>
            </a:r>
          </a:p>
        </p:txBody>
      </p:sp>
      <p:sp>
        <p:nvSpPr>
          <p:cNvPr id="4" name="Нижний колонтитул 3">
            <a:extLst>
              <a:ext uri="{FF2B5EF4-FFF2-40B4-BE49-F238E27FC236}">
                <a16:creationId xmlns:a16="http://schemas.microsoft.com/office/drawing/2014/main" id="{3AB1DA3D-1D8D-6447-8687-345431EE880D}"/>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3B6D7E6-3217-0F4B-8E92-BD96C2B2EAA5}"/>
              </a:ext>
            </a:extLst>
          </p:cNvPr>
          <p:cNvSpPr>
            <a:spLocks noGrp="1"/>
          </p:cNvSpPr>
          <p:nvPr>
            <p:ph type="sldNum" sz="quarter" idx="12"/>
          </p:nvPr>
        </p:nvSpPr>
        <p:spPr/>
        <p:txBody>
          <a:bodyPr/>
          <a:lstStyle/>
          <a:p>
            <a:fld id="{741C03D3-FA44-40EC-9A21-1FC4FEA3E22E}" type="slidenum">
              <a:rPr lang="ru-RU" smtClean="0"/>
              <a:t>20</a:t>
            </a:fld>
            <a:endParaRPr lang="ru-RU"/>
          </a:p>
        </p:txBody>
      </p:sp>
    </p:spTree>
    <p:extLst>
      <p:ext uri="{BB962C8B-B14F-4D97-AF65-F5344CB8AC3E}">
        <p14:creationId xmlns:p14="http://schemas.microsoft.com/office/powerpoint/2010/main" val="186715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2E029A-3A54-3379-A065-C81DBB8B42BE}"/>
              </a:ext>
            </a:extLst>
          </p:cNvPr>
          <p:cNvSpPr>
            <a:spLocks noGrp="1"/>
          </p:cNvSpPr>
          <p:nvPr>
            <p:ph type="title"/>
          </p:nvPr>
        </p:nvSpPr>
        <p:spPr/>
        <p:txBody>
          <a:bodyPr/>
          <a:lstStyle/>
          <a:p>
            <a:r>
              <a:rPr lang="en-US" dirty="0"/>
              <a:t>Parallel black box optimization</a:t>
            </a:r>
            <a:endParaRPr lang="ru-RU" dirty="0"/>
          </a:p>
        </p:txBody>
      </p:sp>
      <p:sp>
        <p:nvSpPr>
          <p:cNvPr id="4" name="Нижний колонтитул 3">
            <a:extLst>
              <a:ext uri="{FF2B5EF4-FFF2-40B4-BE49-F238E27FC236}">
                <a16:creationId xmlns:a16="http://schemas.microsoft.com/office/drawing/2014/main" id="{E8D19FF6-8975-65CD-999D-9151B3A9A36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C7A12ABD-01E5-44FE-5926-15B40CB7CBBD}"/>
              </a:ext>
            </a:extLst>
          </p:cNvPr>
          <p:cNvSpPr>
            <a:spLocks noGrp="1"/>
          </p:cNvSpPr>
          <p:nvPr>
            <p:ph type="sldNum" sz="quarter" idx="12"/>
          </p:nvPr>
        </p:nvSpPr>
        <p:spPr/>
        <p:txBody>
          <a:bodyPr/>
          <a:lstStyle/>
          <a:p>
            <a:fld id="{741C03D3-FA44-40EC-9A21-1FC4FEA3E22E}" type="slidenum">
              <a:rPr lang="ru-RU" smtClean="0"/>
              <a:t>21</a:t>
            </a:fld>
            <a:endParaRPr lang="ru-RU"/>
          </a:p>
        </p:txBody>
      </p:sp>
      <p:pic>
        <p:nvPicPr>
          <p:cNvPr id="6" name="Рисунок 5">
            <a:extLst>
              <a:ext uri="{FF2B5EF4-FFF2-40B4-BE49-F238E27FC236}">
                <a16:creationId xmlns:a16="http://schemas.microsoft.com/office/drawing/2014/main" id="{49D0BBE2-A812-230B-05B6-A3D651FA8467}"/>
              </a:ext>
            </a:extLst>
          </p:cNvPr>
          <p:cNvPicPr>
            <a:picLocks noChangeAspect="1"/>
          </p:cNvPicPr>
          <p:nvPr/>
        </p:nvPicPr>
        <p:blipFill>
          <a:blip r:embed="rId2"/>
          <a:stretch>
            <a:fillRect/>
          </a:stretch>
        </p:blipFill>
        <p:spPr>
          <a:xfrm>
            <a:off x="1661485" y="2273300"/>
            <a:ext cx="21126485" cy="9265017"/>
          </a:xfrm>
          <a:prstGeom prst="rect">
            <a:avLst/>
          </a:prstGeom>
        </p:spPr>
      </p:pic>
    </p:spTree>
    <p:extLst>
      <p:ext uri="{BB962C8B-B14F-4D97-AF65-F5344CB8AC3E}">
        <p14:creationId xmlns:p14="http://schemas.microsoft.com/office/powerpoint/2010/main" val="264782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075294-0466-9568-922E-4D34CF19B655}"/>
              </a:ext>
            </a:extLst>
          </p:cNvPr>
          <p:cNvSpPr>
            <a:spLocks noGrp="1"/>
          </p:cNvSpPr>
          <p:nvPr>
            <p:ph type="title"/>
          </p:nvPr>
        </p:nvSpPr>
        <p:spPr/>
        <p:txBody>
          <a:bodyPr/>
          <a:lstStyle/>
          <a:p>
            <a:r>
              <a:rPr lang="en" dirty="0"/>
              <a:t>Principled early-stopping with Successive Halving</a:t>
            </a:r>
            <a:endParaRPr lang="ru-RU" dirty="0"/>
          </a:p>
        </p:txBody>
      </p:sp>
      <p:sp>
        <p:nvSpPr>
          <p:cNvPr id="3" name="Объект 2">
            <a:extLst>
              <a:ext uri="{FF2B5EF4-FFF2-40B4-BE49-F238E27FC236}">
                <a16:creationId xmlns:a16="http://schemas.microsoft.com/office/drawing/2014/main" id="{DEB9C629-9ACF-DD20-1F71-51E7E8E79284}"/>
              </a:ext>
            </a:extLst>
          </p:cNvPr>
          <p:cNvSpPr>
            <a:spLocks noGrp="1"/>
          </p:cNvSpPr>
          <p:nvPr>
            <p:ph idx="1"/>
          </p:nvPr>
        </p:nvSpPr>
        <p:spPr>
          <a:xfrm>
            <a:off x="1143000" y="3048000"/>
            <a:ext cx="9521806" cy="9158288"/>
          </a:xfrm>
        </p:spPr>
        <p:txBody>
          <a:bodyPr/>
          <a:lstStyle/>
          <a:p>
            <a:pPr>
              <a:lnSpc>
                <a:spcPts val="5000"/>
              </a:lnSpc>
              <a:spcBef>
                <a:spcPts val="0"/>
              </a:spcBef>
              <a:spcAft>
                <a:spcPts val="1200"/>
              </a:spcAft>
            </a:pPr>
            <a:r>
              <a:rPr lang="en-US" sz="4400" dirty="0"/>
              <a:t>Successive Halving Algorithm (SHA):</a:t>
            </a:r>
          </a:p>
          <a:p>
            <a:pPr marL="914400" indent="-914400">
              <a:lnSpc>
                <a:spcPts val="5000"/>
              </a:lnSpc>
              <a:spcBef>
                <a:spcPts val="0"/>
              </a:spcBef>
              <a:spcAft>
                <a:spcPts val="1200"/>
              </a:spcAft>
              <a:buFont typeface="+mj-lt"/>
              <a:buAutoNum type="arabicPeriod"/>
            </a:pPr>
            <a:r>
              <a:rPr lang="en" sz="4400" dirty="0"/>
              <a:t>Uniformly allocate a budget to a set of candidate hyperparameter configurations in a given </a:t>
            </a:r>
            <a:r>
              <a:rPr lang="en" sz="4400" b="1" dirty="0"/>
              <a:t>rung</a:t>
            </a:r>
            <a:r>
              <a:rPr lang="en" sz="4400" dirty="0"/>
              <a:t> (set of epochs).</a:t>
            </a:r>
          </a:p>
          <a:p>
            <a:pPr marL="914400" indent="-914400">
              <a:lnSpc>
                <a:spcPts val="5000"/>
              </a:lnSpc>
              <a:spcBef>
                <a:spcPts val="0"/>
              </a:spcBef>
              <a:spcAft>
                <a:spcPts val="1200"/>
              </a:spcAft>
              <a:buFont typeface="+mj-lt"/>
              <a:buAutoNum type="arabicPeriod"/>
            </a:pPr>
            <a:r>
              <a:rPr lang="en" sz="4400" dirty="0"/>
              <a:t>Evaluate the performance of all candidate configurations.</a:t>
            </a:r>
          </a:p>
          <a:p>
            <a:pPr marL="914400" indent="-914400">
              <a:lnSpc>
                <a:spcPts val="5000"/>
              </a:lnSpc>
              <a:spcBef>
                <a:spcPts val="0"/>
              </a:spcBef>
              <a:spcAft>
                <a:spcPts val="1200"/>
              </a:spcAft>
              <a:buFont typeface="+mj-lt"/>
              <a:buAutoNum type="arabicPeriod"/>
            </a:pPr>
            <a:r>
              <a:rPr lang="en" sz="4400" dirty="0"/>
              <a:t>Promote the top half of candidate configurations to the next rung.</a:t>
            </a:r>
          </a:p>
          <a:p>
            <a:pPr marL="914400" indent="-914400">
              <a:lnSpc>
                <a:spcPts val="5000"/>
              </a:lnSpc>
              <a:spcBef>
                <a:spcPts val="0"/>
              </a:spcBef>
              <a:spcAft>
                <a:spcPts val="1200"/>
              </a:spcAft>
              <a:buFont typeface="+mj-lt"/>
              <a:buAutoNum type="arabicPeriod"/>
            </a:pPr>
            <a:r>
              <a:rPr lang="en" sz="4400" dirty="0"/>
              <a:t>Double the budget per configuration for the next rung and repeat until one configurations remains.</a:t>
            </a:r>
            <a:endParaRPr lang="ru-RU" sz="4400" dirty="0"/>
          </a:p>
        </p:txBody>
      </p:sp>
      <p:sp>
        <p:nvSpPr>
          <p:cNvPr id="4" name="Нижний колонтитул 3">
            <a:extLst>
              <a:ext uri="{FF2B5EF4-FFF2-40B4-BE49-F238E27FC236}">
                <a16:creationId xmlns:a16="http://schemas.microsoft.com/office/drawing/2014/main" id="{6B17FB08-6855-47F3-D932-9FE5CC51BF7B}"/>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3B92A63B-1DED-5E78-6EA5-D61211AF3DAC}"/>
              </a:ext>
            </a:extLst>
          </p:cNvPr>
          <p:cNvSpPr>
            <a:spLocks noGrp="1"/>
          </p:cNvSpPr>
          <p:nvPr>
            <p:ph type="sldNum" sz="quarter" idx="12"/>
          </p:nvPr>
        </p:nvSpPr>
        <p:spPr/>
        <p:txBody>
          <a:bodyPr/>
          <a:lstStyle/>
          <a:p>
            <a:fld id="{741C03D3-FA44-40EC-9A21-1FC4FEA3E22E}" type="slidenum">
              <a:rPr lang="ru-RU" smtClean="0"/>
              <a:t>22</a:t>
            </a:fld>
            <a:endParaRPr lang="ru-RU"/>
          </a:p>
        </p:txBody>
      </p:sp>
      <p:pic>
        <p:nvPicPr>
          <p:cNvPr id="6" name="Рисунок 5">
            <a:extLst>
              <a:ext uri="{FF2B5EF4-FFF2-40B4-BE49-F238E27FC236}">
                <a16:creationId xmlns:a16="http://schemas.microsoft.com/office/drawing/2014/main" id="{8B61EC0C-7CA2-8012-0EA0-9AAB4549B3D4}"/>
              </a:ext>
            </a:extLst>
          </p:cNvPr>
          <p:cNvPicPr>
            <a:picLocks noChangeAspect="1"/>
          </p:cNvPicPr>
          <p:nvPr/>
        </p:nvPicPr>
        <p:blipFill>
          <a:blip r:embed="rId2"/>
          <a:stretch>
            <a:fillRect/>
          </a:stretch>
        </p:blipFill>
        <p:spPr>
          <a:xfrm>
            <a:off x="11484835" y="4186800"/>
            <a:ext cx="11789502" cy="6889969"/>
          </a:xfrm>
          <a:prstGeom prst="rect">
            <a:avLst/>
          </a:prstGeom>
        </p:spPr>
      </p:pic>
    </p:spTree>
    <p:extLst>
      <p:ext uri="{BB962C8B-B14F-4D97-AF65-F5344CB8AC3E}">
        <p14:creationId xmlns:p14="http://schemas.microsoft.com/office/powerpoint/2010/main" val="167845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604ECB-80B9-EC1A-FC84-8F5DDD7D316E}"/>
              </a:ext>
            </a:extLst>
          </p:cNvPr>
          <p:cNvSpPr>
            <a:spLocks noGrp="1"/>
          </p:cNvSpPr>
          <p:nvPr>
            <p:ph type="title"/>
          </p:nvPr>
        </p:nvSpPr>
        <p:spPr/>
        <p:txBody>
          <a:bodyPr/>
          <a:lstStyle/>
          <a:p>
            <a:r>
              <a:rPr lang="en" sz="7200" dirty="0"/>
              <a:t>Asynchronous Successive Halving for the parallel setting</a:t>
            </a:r>
            <a:endParaRPr lang="ru-RU" sz="7200" dirty="0"/>
          </a:p>
        </p:txBody>
      </p:sp>
      <p:sp>
        <p:nvSpPr>
          <p:cNvPr id="3" name="Объект 2">
            <a:extLst>
              <a:ext uri="{FF2B5EF4-FFF2-40B4-BE49-F238E27FC236}">
                <a16:creationId xmlns:a16="http://schemas.microsoft.com/office/drawing/2014/main" id="{034154A2-A910-508E-1CF1-01025289348A}"/>
              </a:ext>
            </a:extLst>
          </p:cNvPr>
          <p:cNvSpPr>
            <a:spLocks noGrp="1"/>
          </p:cNvSpPr>
          <p:nvPr>
            <p:ph idx="1"/>
          </p:nvPr>
        </p:nvSpPr>
        <p:spPr/>
        <p:txBody>
          <a:bodyPr/>
          <a:lstStyle/>
          <a:p>
            <a:r>
              <a:rPr lang="en" dirty="0"/>
              <a:t>In the sequential setting, SHA evaluates orders of magnitude more hyperparameter configurations than random search by adaptively allocating resources to promising configurations. Unfortunately, it is difficult to parallelize because the algorithm takes a set of configurations as input and waits for all configurations in a rung to complete before promoting.  </a:t>
            </a:r>
          </a:p>
          <a:p>
            <a:r>
              <a:rPr lang="en" dirty="0"/>
              <a:t>To remove the bottleneck created by synchronous promotions, the asynchronous successive halving algorithm (ASHA) grows from the bottom up and promotes configurations whenever possible instead of starting with a wide set of configurations and narrowing down.</a:t>
            </a:r>
          </a:p>
        </p:txBody>
      </p:sp>
      <p:sp>
        <p:nvSpPr>
          <p:cNvPr id="4" name="Нижний колонтитул 3">
            <a:extLst>
              <a:ext uri="{FF2B5EF4-FFF2-40B4-BE49-F238E27FC236}">
                <a16:creationId xmlns:a16="http://schemas.microsoft.com/office/drawing/2014/main" id="{F0F99F43-38A2-F311-948B-4EB021275E0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62BA730C-5784-B559-B923-E0478C057F6B}"/>
              </a:ext>
            </a:extLst>
          </p:cNvPr>
          <p:cNvSpPr>
            <a:spLocks noGrp="1"/>
          </p:cNvSpPr>
          <p:nvPr>
            <p:ph type="sldNum" sz="quarter" idx="12"/>
          </p:nvPr>
        </p:nvSpPr>
        <p:spPr/>
        <p:txBody>
          <a:bodyPr/>
          <a:lstStyle/>
          <a:p>
            <a:fld id="{741C03D3-FA44-40EC-9A21-1FC4FEA3E22E}" type="slidenum">
              <a:rPr lang="ru-RU" smtClean="0"/>
              <a:t>23</a:t>
            </a:fld>
            <a:endParaRPr lang="ru-RU"/>
          </a:p>
        </p:txBody>
      </p:sp>
    </p:spTree>
    <p:extLst>
      <p:ext uri="{BB962C8B-B14F-4D97-AF65-F5344CB8AC3E}">
        <p14:creationId xmlns:p14="http://schemas.microsoft.com/office/powerpoint/2010/main" val="1246080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a:extLst>
              <a:ext uri="{FF2B5EF4-FFF2-40B4-BE49-F238E27FC236}">
                <a16:creationId xmlns:a16="http://schemas.microsoft.com/office/drawing/2014/main" id="{F79D8B6F-5327-2CCF-CFD9-D0B053D48693}"/>
              </a:ext>
            </a:extLst>
          </p:cNvPr>
          <p:cNvGrpSpPr/>
          <p:nvPr/>
        </p:nvGrpSpPr>
        <p:grpSpPr>
          <a:xfrm>
            <a:off x="8756806" y="799498"/>
            <a:ext cx="16459200" cy="11213306"/>
            <a:chOff x="7425946" y="815770"/>
            <a:chExt cx="16459200" cy="11213306"/>
          </a:xfrm>
        </p:grpSpPr>
        <p:pic>
          <p:nvPicPr>
            <p:cNvPr id="5122" name="Picture 2">
              <a:extLst>
                <a:ext uri="{FF2B5EF4-FFF2-40B4-BE49-F238E27FC236}">
                  <a16:creationId xmlns:a16="http://schemas.microsoft.com/office/drawing/2014/main" id="{B219A4FF-7EA1-8CEA-1484-9C4B62EBB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946" y="815770"/>
              <a:ext cx="164592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55A1271-D563-AA36-2612-C7EF7E34D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946" y="6542676"/>
              <a:ext cx="16459200" cy="54864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Заголовок 1">
            <a:extLst>
              <a:ext uri="{FF2B5EF4-FFF2-40B4-BE49-F238E27FC236}">
                <a16:creationId xmlns:a16="http://schemas.microsoft.com/office/drawing/2014/main" id="{371AC4DE-CC9A-7E6B-A2D7-481AE5EE6BE3}"/>
              </a:ext>
            </a:extLst>
          </p:cNvPr>
          <p:cNvSpPr>
            <a:spLocks noGrp="1"/>
          </p:cNvSpPr>
          <p:nvPr>
            <p:ph type="title"/>
          </p:nvPr>
        </p:nvSpPr>
        <p:spPr/>
        <p:txBody>
          <a:bodyPr/>
          <a:lstStyle/>
          <a:p>
            <a:r>
              <a:rPr lang="en-US" dirty="0"/>
              <a:t>SHA &amp; ASHA</a:t>
            </a:r>
            <a:endParaRPr lang="ru-RU" dirty="0"/>
          </a:p>
        </p:txBody>
      </p:sp>
      <p:sp>
        <p:nvSpPr>
          <p:cNvPr id="3" name="Объект 2">
            <a:extLst>
              <a:ext uri="{FF2B5EF4-FFF2-40B4-BE49-F238E27FC236}">
                <a16:creationId xmlns:a16="http://schemas.microsoft.com/office/drawing/2014/main" id="{772856B0-DDA1-F1F6-C290-F2CEE5C92F20}"/>
              </a:ext>
            </a:extLst>
          </p:cNvPr>
          <p:cNvSpPr>
            <a:spLocks noGrp="1"/>
          </p:cNvSpPr>
          <p:nvPr>
            <p:ph idx="1"/>
          </p:nvPr>
        </p:nvSpPr>
        <p:spPr>
          <a:xfrm>
            <a:off x="1124806" y="3048000"/>
            <a:ext cx="8395200" cy="9158288"/>
          </a:xfrm>
        </p:spPr>
        <p:txBody>
          <a:bodyPr/>
          <a:lstStyle/>
          <a:p>
            <a:pPr marL="457200" indent="-457200">
              <a:lnSpc>
                <a:spcPts val="3000"/>
              </a:lnSpc>
              <a:spcBef>
                <a:spcPts val="0"/>
              </a:spcBef>
              <a:buFont typeface="Arial" panose="020B0604020202020204" pitchFamily="34" charset="0"/>
              <a:buChar char="•"/>
            </a:pPr>
            <a:r>
              <a:rPr lang="en" sz="3200" dirty="0"/>
              <a:t>ASHA begins by assigning workers to add configurations to the bottom rung.  When a worker finishes a job and requests a new one, ASHA looks at the rungs from top to bottom to see if there are configurations in the top 1/</a:t>
            </a:r>
            <a:r>
              <a:rPr lang="el-GR" sz="3200" dirty="0"/>
              <a:t>η </a:t>
            </a:r>
            <a:r>
              <a:rPr lang="en" sz="3200" dirty="0"/>
              <a:t>of each rung that can be promoted to the next rung. If not ASHA assigns the worker to add a configuration to the lowest rung to grow the width of the level so that more configurations can be promoted.</a:t>
            </a:r>
          </a:p>
          <a:p>
            <a:pPr marL="457200" indent="-457200">
              <a:lnSpc>
                <a:spcPts val="3000"/>
              </a:lnSpc>
              <a:spcBef>
                <a:spcPts val="0"/>
              </a:spcBef>
              <a:buFont typeface="Arial" panose="020B0604020202020204" pitchFamily="34" charset="0"/>
              <a:buChar char="•"/>
            </a:pPr>
            <a:r>
              <a:rPr lang="en" sz="3200" dirty="0"/>
              <a:t>Figures animate the associated promotion schemes for SHA and ASHA when using 10 workers and the associated worker efficiency for each. </a:t>
            </a:r>
          </a:p>
          <a:p>
            <a:pPr marL="457200" indent="-457200">
              <a:lnSpc>
                <a:spcPts val="3000"/>
              </a:lnSpc>
              <a:spcBef>
                <a:spcPts val="0"/>
              </a:spcBef>
              <a:buFont typeface="Arial" panose="020B0604020202020204" pitchFamily="34" charset="0"/>
              <a:buChar char="•"/>
            </a:pPr>
            <a:r>
              <a:rPr lang="en" sz="3200" dirty="0"/>
              <a:t>As shown in the top Figure, the naive way of parallelizing SHA, where each configuration in a rung is distributed across workers, diminishes in efficiency as the number of jobs dwindle for higher rungs.  </a:t>
            </a:r>
          </a:p>
          <a:p>
            <a:pPr marL="457200" indent="-457200">
              <a:lnSpc>
                <a:spcPts val="3000"/>
              </a:lnSpc>
              <a:spcBef>
                <a:spcPts val="0"/>
              </a:spcBef>
              <a:buFont typeface="Arial" panose="020B0604020202020204" pitchFamily="34" charset="0"/>
              <a:buChar char="•"/>
            </a:pPr>
            <a:r>
              <a:rPr lang="en" sz="3200" dirty="0"/>
              <a:t>In contrast, asynchronous SHA approaches near 100% resource efficiency</a:t>
            </a:r>
          </a:p>
        </p:txBody>
      </p:sp>
      <p:sp>
        <p:nvSpPr>
          <p:cNvPr id="4" name="Нижний колонтитул 3">
            <a:extLst>
              <a:ext uri="{FF2B5EF4-FFF2-40B4-BE49-F238E27FC236}">
                <a16:creationId xmlns:a16="http://schemas.microsoft.com/office/drawing/2014/main" id="{E415D89A-D9AF-F5C6-50E4-BC20B37C902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C086B9C2-A06B-C882-D2FF-A7DFCDC206DF}"/>
              </a:ext>
            </a:extLst>
          </p:cNvPr>
          <p:cNvSpPr>
            <a:spLocks noGrp="1"/>
          </p:cNvSpPr>
          <p:nvPr>
            <p:ph type="sldNum" sz="quarter" idx="12"/>
          </p:nvPr>
        </p:nvSpPr>
        <p:spPr/>
        <p:txBody>
          <a:bodyPr/>
          <a:lstStyle/>
          <a:p>
            <a:fld id="{741C03D3-FA44-40EC-9A21-1FC4FEA3E22E}" type="slidenum">
              <a:rPr lang="ru-RU" smtClean="0"/>
              <a:t>24</a:t>
            </a:fld>
            <a:endParaRPr lang="ru-RU"/>
          </a:p>
        </p:txBody>
      </p:sp>
      <p:sp>
        <p:nvSpPr>
          <p:cNvPr id="7" name="TextBox 6">
            <a:extLst>
              <a:ext uri="{FF2B5EF4-FFF2-40B4-BE49-F238E27FC236}">
                <a16:creationId xmlns:a16="http://schemas.microsoft.com/office/drawing/2014/main" id="{B26E6CEA-134E-ECD5-FDA6-387232694B16}"/>
              </a:ext>
            </a:extLst>
          </p:cNvPr>
          <p:cNvSpPr txBox="1"/>
          <p:nvPr/>
        </p:nvSpPr>
        <p:spPr>
          <a:xfrm>
            <a:off x="12954406" y="12404303"/>
            <a:ext cx="12192000" cy="646331"/>
          </a:xfrm>
          <a:prstGeom prst="rect">
            <a:avLst/>
          </a:prstGeom>
          <a:noFill/>
        </p:spPr>
        <p:txBody>
          <a:bodyPr wrap="square">
            <a:spAutoFit/>
          </a:bodyPr>
          <a:lstStyle/>
          <a:p>
            <a:r>
              <a:rPr lang="ru-RU" dirty="0">
                <a:hlinkClick r:id="rId4"/>
              </a:rPr>
              <a:t>https://bit.ly/3KHH9pM</a:t>
            </a:r>
            <a:r>
              <a:rPr lang="en-US" dirty="0"/>
              <a:t> </a:t>
            </a:r>
            <a:endParaRPr lang="ru-RU" dirty="0"/>
          </a:p>
        </p:txBody>
      </p:sp>
    </p:spTree>
    <p:extLst>
      <p:ext uri="{BB962C8B-B14F-4D97-AF65-F5344CB8AC3E}">
        <p14:creationId xmlns:p14="http://schemas.microsoft.com/office/powerpoint/2010/main" val="91641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AF8E4E-E8E2-4EEE-B1E9-155DA794AD90}"/>
              </a:ext>
            </a:extLst>
          </p:cNvPr>
          <p:cNvSpPr>
            <a:spLocks noGrp="1"/>
          </p:cNvSpPr>
          <p:nvPr>
            <p:ph type="title"/>
          </p:nvPr>
        </p:nvSpPr>
        <p:spPr/>
        <p:txBody>
          <a:bodyPr/>
          <a:lstStyle/>
          <a:p>
            <a:r>
              <a:rPr lang="en" dirty="0"/>
              <a:t>Small-scale benchmark: CNN on CIFAR-10</a:t>
            </a:r>
            <a:endParaRPr lang="ru-RU" dirty="0"/>
          </a:p>
        </p:txBody>
      </p:sp>
      <p:sp>
        <p:nvSpPr>
          <p:cNvPr id="3" name="Объект 2">
            <a:extLst>
              <a:ext uri="{FF2B5EF4-FFF2-40B4-BE49-F238E27FC236}">
                <a16:creationId xmlns:a16="http://schemas.microsoft.com/office/drawing/2014/main" id="{73510C7E-2E88-56EC-0C53-C088E0A7C626}"/>
              </a:ext>
            </a:extLst>
          </p:cNvPr>
          <p:cNvSpPr>
            <a:spLocks noGrp="1"/>
          </p:cNvSpPr>
          <p:nvPr>
            <p:ph idx="1"/>
          </p:nvPr>
        </p:nvSpPr>
        <p:spPr>
          <a:xfrm>
            <a:off x="1143000" y="8766000"/>
            <a:ext cx="10666606" cy="3440288"/>
          </a:xfrm>
        </p:spPr>
        <p:txBody>
          <a:bodyPr/>
          <a:lstStyle/>
          <a:p>
            <a:r>
              <a:rPr lang="en-US" dirty="0"/>
              <a:t>SHA and ASHA algorithm promote </a:t>
            </a:r>
            <a:r>
              <a:rPr lang="en-US" dirty="0" err="1"/>
              <a:t>η</a:t>
            </a:r>
            <a:r>
              <a:rPr lang="en-US" dirty="0"/>
              <a:t>=1/4 configurations to the next rung.</a:t>
            </a:r>
            <a:endParaRPr lang="ru-RU" dirty="0"/>
          </a:p>
        </p:txBody>
      </p:sp>
      <p:sp>
        <p:nvSpPr>
          <p:cNvPr id="4" name="Нижний колонтитул 3">
            <a:extLst>
              <a:ext uri="{FF2B5EF4-FFF2-40B4-BE49-F238E27FC236}">
                <a16:creationId xmlns:a16="http://schemas.microsoft.com/office/drawing/2014/main" id="{371051AE-DA36-C435-F277-D114139312B0}"/>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945D591C-A43B-B07F-4A11-2836B253C723}"/>
              </a:ext>
            </a:extLst>
          </p:cNvPr>
          <p:cNvSpPr>
            <a:spLocks noGrp="1"/>
          </p:cNvSpPr>
          <p:nvPr>
            <p:ph type="sldNum" sz="quarter" idx="12"/>
          </p:nvPr>
        </p:nvSpPr>
        <p:spPr/>
        <p:txBody>
          <a:bodyPr/>
          <a:lstStyle/>
          <a:p>
            <a:fld id="{741C03D3-FA44-40EC-9A21-1FC4FEA3E22E}" type="slidenum">
              <a:rPr lang="ru-RU" smtClean="0"/>
              <a:t>25</a:t>
            </a:fld>
            <a:endParaRPr lang="ru-RU"/>
          </a:p>
        </p:txBody>
      </p:sp>
      <p:pic>
        <p:nvPicPr>
          <p:cNvPr id="6" name="Рисунок 5">
            <a:extLst>
              <a:ext uri="{FF2B5EF4-FFF2-40B4-BE49-F238E27FC236}">
                <a16:creationId xmlns:a16="http://schemas.microsoft.com/office/drawing/2014/main" id="{9C395DB4-3101-61EB-2897-DB4832BAD011}"/>
              </a:ext>
            </a:extLst>
          </p:cNvPr>
          <p:cNvPicPr>
            <a:picLocks noChangeAspect="1"/>
          </p:cNvPicPr>
          <p:nvPr/>
        </p:nvPicPr>
        <p:blipFill>
          <a:blip r:embed="rId2"/>
          <a:stretch>
            <a:fillRect/>
          </a:stretch>
        </p:blipFill>
        <p:spPr>
          <a:xfrm>
            <a:off x="1143000" y="2754312"/>
            <a:ext cx="12911445" cy="5870704"/>
          </a:xfrm>
          <a:prstGeom prst="rect">
            <a:avLst/>
          </a:prstGeom>
        </p:spPr>
      </p:pic>
      <p:pic>
        <p:nvPicPr>
          <p:cNvPr id="6146" name="Picture 2">
            <a:extLst>
              <a:ext uri="{FF2B5EF4-FFF2-40B4-BE49-F238E27FC236}">
                <a16:creationId xmlns:a16="http://schemas.microsoft.com/office/drawing/2014/main" id="{63F8D8B9-665D-A2C6-0712-9C9FDB37C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8917" y="3598658"/>
            <a:ext cx="12911445" cy="8607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83A0D-D9BD-922A-4F4A-B0A9A45F687A}"/>
              </a:ext>
            </a:extLst>
          </p:cNvPr>
          <p:cNvSpPr txBox="1"/>
          <p:nvPr/>
        </p:nvSpPr>
        <p:spPr>
          <a:xfrm>
            <a:off x="12954406" y="12404303"/>
            <a:ext cx="12192000" cy="646331"/>
          </a:xfrm>
          <a:prstGeom prst="rect">
            <a:avLst/>
          </a:prstGeom>
          <a:noFill/>
        </p:spPr>
        <p:txBody>
          <a:bodyPr wrap="square">
            <a:spAutoFit/>
          </a:bodyPr>
          <a:lstStyle/>
          <a:p>
            <a:r>
              <a:rPr lang="ru-RU" dirty="0">
                <a:hlinkClick r:id="rId4"/>
              </a:rPr>
              <a:t>https://bit.ly/3KHH9pM</a:t>
            </a:r>
            <a:r>
              <a:rPr lang="en-US" dirty="0"/>
              <a:t> </a:t>
            </a:r>
            <a:endParaRPr lang="ru-RU" dirty="0"/>
          </a:p>
        </p:txBody>
      </p:sp>
    </p:spTree>
    <p:extLst>
      <p:ext uri="{BB962C8B-B14F-4D97-AF65-F5344CB8AC3E}">
        <p14:creationId xmlns:p14="http://schemas.microsoft.com/office/powerpoint/2010/main" val="3918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F2F5556-5D89-6009-8F3B-6920104CD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3413" y="558447"/>
            <a:ext cx="15836900" cy="5969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EBA2D537-C18D-0EBB-F651-4921FB810696}"/>
              </a:ext>
            </a:extLst>
          </p:cNvPr>
          <p:cNvSpPr>
            <a:spLocks noGrp="1"/>
          </p:cNvSpPr>
          <p:nvPr>
            <p:ph type="title"/>
          </p:nvPr>
        </p:nvSpPr>
        <p:spPr/>
        <p:txBody>
          <a:bodyPr/>
          <a:lstStyle/>
          <a:p>
            <a:r>
              <a:rPr lang="en-US" dirty="0"/>
              <a:t>Ray[tune]</a:t>
            </a:r>
            <a:endParaRPr lang="ru-RU" dirty="0"/>
          </a:p>
        </p:txBody>
      </p:sp>
      <p:sp>
        <p:nvSpPr>
          <p:cNvPr id="3" name="Объект 2">
            <a:extLst>
              <a:ext uri="{FF2B5EF4-FFF2-40B4-BE49-F238E27FC236}">
                <a16:creationId xmlns:a16="http://schemas.microsoft.com/office/drawing/2014/main" id="{9541C349-C3C9-9BB1-E0EF-4BCA312FA142}"/>
              </a:ext>
            </a:extLst>
          </p:cNvPr>
          <p:cNvSpPr>
            <a:spLocks noGrp="1"/>
          </p:cNvSpPr>
          <p:nvPr>
            <p:ph idx="1"/>
          </p:nvPr>
        </p:nvSpPr>
        <p:spPr>
          <a:xfrm>
            <a:off x="1143000" y="3048000"/>
            <a:ext cx="10666606" cy="9158288"/>
          </a:xfrm>
        </p:spPr>
        <p:txBody>
          <a:bodyPr/>
          <a:lstStyle/>
          <a:p>
            <a:r>
              <a:rPr lang="en" b="0" i="0" dirty="0">
                <a:solidFill>
                  <a:srgbClr val="333333"/>
                </a:solidFill>
                <a:effectLst/>
                <a:latin typeface="-apple-system"/>
              </a:rPr>
              <a:t>Tune is a Python library for experiment execution and hyperparameter tuning at any scale. You can tune your favorite machine learning framework (</a:t>
            </a:r>
            <a:r>
              <a:rPr lang="en" b="0" i="0" u="none" strike="noStrike" dirty="0">
                <a:effectLst/>
                <a:latin typeface="-apple-system"/>
                <a:hlinkClick r:id="rId3"/>
              </a:rPr>
              <a:t>PyTorch</a:t>
            </a:r>
            <a:r>
              <a:rPr lang="en" b="0" i="0" dirty="0">
                <a:solidFill>
                  <a:srgbClr val="333333"/>
                </a:solidFill>
                <a:effectLst/>
                <a:latin typeface="-apple-system"/>
              </a:rPr>
              <a:t>, </a:t>
            </a:r>
            <a:r>
              <a:rPr lang="en" b="0" i="0" u="none" strike="noStrike" dirty="0">
                <a:effectLst/>
                <a:latin typeface="-apple-system"/>
                <a:hlinkClick r:id="rId4"/>
              </a:rPr>
              <a:t>XGBoost</a:t>
            </a:r>
            <a:r>
              <a:rPr lang="en" b="0" i="0" dirty="0">
                <a:solidFill>
                  <a:srgbClr val="333333"/>
                </a:solidFill>
                <a:effectLst/>
                <a:latin typeface="-apple-system"/>
              </a:rPr>
              <a:t>, </a:t>
            </a:r>
            <a:r>
              <a:rPr lang="en" b="0" i="0" u="none" strike="noStrike" dirty="0">
                <a:effectLst/>
                <a:latin typeface="-apple-system"/>
                <a:hlinkClick r:id="rId5"/>
              </a:rPr>
              <a:t>Scikit-Learn</a:t>
            </a:r>
            <a:r>
              <a:rPr lang="en" b="0" i="0" dirty="0">
                <a:solidFill>
                  <a:srgbClr val="333333"/>
                </a:solidFill>
                <a:effectLst/>
                <a:latin typeface="-apple-system"/>
              </a:rPr>
              <a:t>, </a:t>
            </a:r>
            <a:r>
              <a:rPr lang="en" b="0" i="0" u="none" strike="noStrike" dirty="0">
                <a:effectLst/>
                <a:latin typeface="-apple-system"/>
                <a:hlinkClick r:id="rId6"/>
              </a:rPr>
              <a:t>TensorFlow and Keras</a:t>
            </a:r>
            <a:r>
              <a:rPr lang="en" b="0" i="0" dirty="0">
                <a:solidFill>
                  <a:srgbClr val="333333"/>
                </a:solidFill>
                <a:effectLst/>
                <a:latin typeface="-apple-system"/>
              </a:rPr>
              <a:t>, and </a:t>
            </a:r>
            <a:r>
              <a:rPr lang="en" b="0" i="0" u="none" strike="noStrike" dirty="0">
                <a:effectLst/>
                <a:latin typeface="-apple-system"/>
                <a:hlinkClick r:id="rId7"/>
              </a:rPr>
              <a:t>more</a:t>
            </a:r>
            <a:r>
              <a:rPr lang="en" b="0" i="0" dirty="0">
                <a:solidFill>
                  <a:srgbClr val="333333"/>
                </a:solidFill>
                <a:effectLst/>
                <a:latin typeface="-apple-system"/>
              </a:rPr>
              <a:t>) by running state of the art algorithms such as </a:t>
            </a:r>
            <a:r>
              <a:rPr lang="en" b="0" i="0" u="none" strike="noStrike" dirty="0">
                <a:effectLst/>
                <a:latin typeface="-apple-system"/>
                <a:hlinkClick r:id="rId8"/>
              </a:rPr>
              <a:t>Population Based Training (PBT)</a:t>
            </a:r>
            <a:r>
              <a:rPr lang="en" b="0" i="0" dirty="0">
                <a:solidFill>
                  <a:srgbClr val="333333"/>
                </a:solidFill>
                <a:effectLst/>
                <a:latin typeface="-apple-system"/>
              </a:rPr>
              <a:t> and </a:t>
            </a:r>
            <a:r>
              <a:rPr lang="en" b="0" i="0" u="none" strike="noStrike" dirty="0">
                <a:effectLst/>
                <a:latin typeface="-apple-system"/>
                <a:hlinkClick r:id="rId9"/>
              </a:rPr>
              <a:t>HyperBand/ASHA</a:t>
            </a:r>
            <a:r>
              <a:rPr lang="en" b="0" i="0" dirty="0">
                <a:solidFill>
                  <a:srgbClr val="333333"/>
                </a:solidFill>
                <a:effectLst/>
                <a:latin typeface="-apple-system"/>
              </a:rPr>
              <a:t>.</a:t>
            </a:r>
            <a:endParaRPr lang="ru-RU" dirty="0"/>
          </a:p>
        </p:txBody>
      </p:sp>
      <p:sp>
        <p:nvSpPr>
          <p:cNvPr id="4" name="Нижний колонтитул 3">
            <a:extLst>
              <a:ext uri="{FF2B5EF4-FFF2-40B4-BE49-F238E27FC236}">
                <a16:creationId xmlns:a16="http://schemas.microsoft.com/office/drawing/2014/main" id="{5623E97A-F5F5-A84C-3B25-86546CB3D9DC}"/>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AA9455D-41DF-94CC-96A5-C5596C287335}"/>
              </a:ext>
            </a:extLst>
          </p:cNvPr>
          <p:cNvSpPr>
            <a:spLocks noGrp="1"/>
          </p:cNvSpPr>
          <p:nvPr>
            <p:ph type="sldNum" sz="quarter" idx="12"/>
          </p:nvPr>
        </p:nvSpPr>
        <p:spPr/>
        <p:txBody>
          <a:bodyPr/>
          <a:lstStyle/>
          <a:p>
            <a:fld id="{741C03D3-FA44-40EC-9A21-1FC4FEA3E22E}" type="slidenum">
              <a:rPr lang="ru-RU" smtClean="0"/>
              <a:t>26</a:t>
            </a:fld>
            <a:endParaRPr lang="ru-RU"/>
          </a:p>
        </p:txBody>
      </p:sp>
      <p:pic>
        <p:nvPicPr>
          <p:cNvPr id="7172" name="Picture 4" descr="Ray tune">
            <a:extLst>
              <a:ext uri="{FF2B5EF4-FFF2-40B4-BE49-F238E27FC236}">
                <a16:creationId xmlns:a16="http://schemas.microsoft.com/office/drawing/2014/main" id="{BFEA178B-2BE4-F25F-2787-88535BA42B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3566" y="392245"/>
            <a:ext cx="5198855" cy="16361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rain accuracy">
            <a:extLst>
              <a:ext uri="{FF2B5EF4-FFF2-40B4-BE49-F238E27FC236}">
                <a16:creationId xmlns:a16="http://schemas.microsoft.com/office/drawing/2014/main" id="{1850F015-9D37-82DA-8C64-A02355642B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99206" y="6731000"/>
            <a:ext cx="88900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63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490D5-1A43-4146-9E95-A98AF2012871}"/>
              </a:ext>
            </a:extLst>
          </p:cNvPr>
          <p:cNvSpPr>
            <a:spLocks noGrp="1"/>
          </p:cNvSpPr>
          <p:nvPr>
            <p:ph type="ctrTitle"/>
          </p:nvPr>
        </p:nvSpPr>
        <p:spPr>
          <a:xfrm>
            <a:off x="3048000" y="3048000"/>
            <a:ext cx="19461163" cy="7249764"/>
          </a:xfrm>
        </p:spPr>
        <p:txBody>
          <a:bodyPr/>
          <a:lstStyle/>
          <a:p>
            <a:r>
              <a:rPr lang="en-US" dirty="0"/>
              <a:t>&lt;Ray tune optimization demo&gt;</a:t>
            </a:r>
            <a:endParaRPr lang="ru-RU" dirty="0"/>
          </a:p>
        </p:txBody>
      </p:sp>
      <p:sp>
        <p:nvSpPr>
          <p:cNvPr id="6" name="Текст 5">
            <a:extLst>
              <a:ext uri="{FF2B5EF4-FFF2-40B4-BE49-F238E27FC236}">
                <a16:creationId xmlns:a16="http://schemas.microsoft.com/office/drawing/2014/main" id="{4838081C-5BA9-D41E-DFF1-9488E4CC5CA8}"/>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252484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B7B81B-A1D8-914C-D509-DBE9FCFE634F}"/>
              </a:ext>
            </a:extLst>
          </p:cNvPr>
          <p:cNvSpPr>
            <a:spLocks noGrp="1"/>
          </p:cNvSpPr>
          <p:nvPr>
            <p:ph type="title"/>
          </p:nvPr>
        </p:nvSpPr>
        <p:spPr/>
        <p:txBody>
          <a:bodyPr/>
          <a:lstStyle/>
          <a:p>
            <a:r>
              <a:rPr lang="en-US" dirty="0"/>
              <a:t>Wrap-up</a:t>
            </a:r>
            <a:endParaRPr lang="ru-RU" dirty="0"/>
          </a:p>
        </p:txBody>
      </p:sp>
      <p:sp>
        <p:nvSpPr>
          <p:cNvPr id="3" name="Объект 2">
            <a:extLst>
              <a:ext uri="{FF2B5EF4-FFF2-40B4-BE49-F238E27FC236}">
                <a16:creationId xmlns:a16="http://schemas.microsoft.com/office/drawing/2014/main" id="{28BD38F5-2581-AEA6-091C-3B1B1FFB8949}"/>
              </a:ext>
            </a:extLst>
          </p:cNvPr>
          <p:cNvSpPr>
            <a:spLocks noGrp="1"/>
          </p:cNvSpPr>
          <p:nvPr>
            <p:ph idx="1"/>
          </p:nvPr>
        </p:nvSpPr>
        <p:spPr>
          <a:xfrm>
            <a:off x="1143000" y="3048000"/>
            <a:ext cx="12574606" cy="9158288"/>
          </a:xfrm>
        </p:spPr>
        <p:txBody>
          <a:bodyPr/>
          <a:lstStyle/>
          <a:p>
            <a:pPr>
              <a:lnSpc>
                <a:spcPts val="5000"/>
              </a:lnSpc>
              <a:spcBef>
                <a:spcPts val="0"/>
              </a:spcBef>
            </a:pPr>
            <a:r>
              <a:rPr lang="en" sz="4400" dirty="0"/>
              <a:t>Asynchronous SHA is massively scalable because it faces no degradation in performance when compensating for time with more parallel resources. </a:t>
            </a:r>
          </a:p>
          <a:p>
            <a:pPr>
              <a:lnSpc>
                <a:spcPts val="5000"/>
              </a:lnSpc>
              <a:spcBef>
                <a:spcPts val="0"/>
              </a:spcBef>
            </a:pPr>
            <a:r>
              <a:rPr lang="en" sz="4400" dirty="0"/>
              <a:t>In contrast, Bayesian methods are hampered in wall-clock time constrained settings, since they require updates to the posterior to effectively select new configurations</a:t>
            </a:r>
          </a:p>
          <a:p>
            <a:pPr>
              <a:lnSpc>
                <a:spcPts val="5000"/>
              </a:lnSpc>
              <a:spcBef>
                <a:spcPts val="0"/>
              </a:spcBef>
            </a:pPr>
            <a:r>
              <a:rPr lang="en" sz="4400" dirty="0"/>
              <a:t>For more details about the SHA and guarantees that the algorithm will not eliminate good configurations prematurely, see the </a:t>
            </a:r>
            <a:r>
              <a:rPr lang="en" sz="4400" dirty="0">
                <a:hlinkClick r:id="rId2"/>
              </a:rPr>
              <a:t>paper</a:t>
            </a:r>
            <a:r>
              <a:rPr lang="en" sz="4400" dirty="0"/>
              <a:t>.  </a:t>
            </a:r>
          </a:p>
          <a:p>
            <a:pPr>
              <a:lnSpc>
                <a:spcPts val="5000"/>
              </a:lnSpc>
              <a:spcBef>
                <a:spcPts val="0"/>
              </a:spcBef>
            </a:pPr>
            <a:r>
              <a:rPr lang="en" sz="4400" dirty="0"/>
              <a:t>For more details about the ASHA, an extended related work section, and more extensive empirical studies, see this </a:t>
            </a:r>
            <a:r>
              <a:rPr lang="en" sz="4400" dirty="0">
                <a:hlinkClick r:id="rId3"/>
              </a:rPr>
              <a:t>paper</a:t>
            </a:r>
            <a:r>
              <a:rPr lang="en" sz="4400" dirty="0"/>
              <a:t>.</a:t>
            </a:r>
            <a:endParaRPr lang="ru-RU" sz="4400" dirty="0"/>
          </a:p>
        </p:txBody>
      </p:sp>
      <p:sp>
        <p:nvSpPr>
          <p:cNvPr id="4" name="Нижний колонтитул 3">
            <a:extLst>
              <a:ext uri="{FF2B5EF4-FFF2-40B4-BE49-F238E27FC236}">
                <a16:creationId xmlns:a16="http://schemas.microsoft.com/office/drawing/2014/main" id="{95CB9AD0-D32A-149D-55A7-113ED03B5698}"/>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CC23E76-2EAB-F122-317D-FA947DE9E77E}"/>
              </a:ext>
            </a:extLst>
          </p:cNvPr>
          <p:cNvSpPr>
            <a:spLocks noGrp="1"/>
          </p:cNvSpPr>
          <p:nvPr>
            <p:ph type="sldNum" sz="quarter" idx="12"/>
          </p:nvPr>
        </p:nvSpPr>
        <p:spPr/>
        <p:txBody>
          <a:bodyPr/>
          <a:lstStyle/>
          <a:p>
            <a:fld id="{741C03D3-FA44-40EC-9A21-1FC4FEA3E22E}" type="slidenum">
              <a:rPr lang="ru-RU" smtClean="0"/>
              <a:t>28</a:t>
            </a:fld>
            <a:endParaRPr lang="ru-RU"/>
          </a:p>
        </p:txBody>
      </p:sp>
      <p:sp>
        <p:nvSpPr>
          <p:cNvPr id="7" name="TextBox 6">
            <a:extLst>
              <a:ext uri="{FF2B5EF4-FFF2-40B4-BE49-F238E27FC236}">
                <a16:creationId xmlns:a16="http://schemas.microsoft.com/office/drawing/2014/main" id="{9C785562-783B-9E56-A454-0D552B90E220}"/>
              </a:ext>
            </a:extLst>
          </p:cNvPr>
          <p:cNvSpPr txBox="1"/>
          <p:nvPr/>
        </p:nvSpPr>
        <p:spPr>
          <a:xfrm>
            <a:off x="14480806" y="3048000"/>
            <a:ext cx="9175130" cy="8894743"/>
          </a:xfrm>
          <a:prstGeom prst="rect">
            <a:avLst/>
          </a:prstGeom>
          <a:noFill/>
        </p:spPr>
        <p:txBody>
          <a:bodyPr wrap="square">
            <a:spAutoFit/>
          </a:bodyPr>
          <a:lstStyle/>
          <a:p>
            <a:pPr marL="571500" indent="-571500">
              <a:buFont typeface="Arial" panose="020B0604020202020204" pitchFamily="34" charset="0"/>
              <a:buChar char="•"/>
            </a:pPr>
            <a:r>
              <a:rPr lang="en-GB" sz="4400" dirty="0"/>
              <a:t>Avoid iterative Hyperparameter Optimization</a:t>
            </a:r>
            <a:br>
              <a:rPr lang="en-GB" sz="4400" dirty="0"/>
            </a:br>
            <a:endParaRPr lang="en-GB" sz="4400" dirty="0"/>
          </a:p>
          <a:p>
            <a:pPr marL="571500" indent="-571500">
              <a:buFont typeface="Arial" panose="020B0604020202020204" pitchFamily="34" charset="0"/>
              <a:buChar char="•"/>
            </a:pPr>
            <a:r>
              <a:rPr lang="en-GB" sz="4400" dirty="0"/>
              <a:t>Black box optimisation is hard</a:t>
            </a:r>
            <a:br>
              <a:rPr lang="en-GB" sz="4400" dirty="0"/>
            </a:br>
            <a:endParaRPr lang="en-GB" sz="4400" dirty="0"/>
          </a:p>
          <a:p>
            <a:pPr marL="571500" indent="-571500">
              <a:buFont typeface="Arial" panose="020B0604020202020204" pitchFamily="34" charset="0"/>
              <a:buChar char="•"/>
            </a:pPr>
            <a:r>
              <a:rPr lang="en-GB" sz="4400" dirty="0"/>
              <a:t>State-of-the-art algorithms can be deployed asynchronously</a:t>
            </a:r>
            <a:br>
              <a:rPr lang="en-GB" sz="4400" dirty="0"/>
            </a:br>
            <a:endParaRPr lang="en-GB" sz="4400" dirty="0"/>
          </a:p>
          <a:p>
            <a:pPr marL="571500" indent="-571500">
              <a:buFont typeface="Arial" panose="020B0604020202020204" pitchFamily="34" charset="0"/>
              <a:buChar char="•"/>
            </a:pPr>
            <a:r>
              <a:rPr lang="en-GB" sz="4400" dirty="0"/>
              <a:t>Ray: platform support for automated hyperparameter optimization and ablation studies</a:t>
            </a:r>
            <a:br>
              <a:rPr lang="en-GB" sz="4400" dirty="0"/>
            </a:br>
            <a:endParaRPr lang="en-GB" sz="4400" dirty="0"/>
          </a:p>
          <a:p>
            <a:pPr marL="571500" indent="-571500">
              <a:buFont typeface="Arial" panose="020B0604020202020204" pitchFamily="34" charset="0"/>
              <a:buChar char="•"/>
            </a:pPr>
            <a:r>
              <a:rPr lang="en-GB" sz="4400" dirty="0"/>
              <a:t>Save resources with asynchronism</a:t>
            </a:r>
          </a:p>
        </p:txBody>
      </p:sp>
    </p:spTree>
    <p:extLst>
      <p:ext uri="{BB962C8B-B14F-4D97-AF65-F5344CB8AC3E}">
        <p14:creationId xmlns:p14="http://schemas.microsoft.com/office/powerpoint/2010/main" val="1329310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7D636D48-75BE-554D-9752-B20F4799C78E}"/>
              </a:ext>
            </a:extLst>
          </p:cNvPr>
          <p:cNvSpPr>
            <a:spLocks noGrp="1"/>
          </p:cNvSpPr>
          <p:nvPr>
            <p:ph type="ctrTitle"/>
          </p:nvPr>
        </p:nvSpPr>
        <p:spPr/>
        <p:txBody>
          <a:bodyPr/>
          <a:lstStyle/>
          <a:p>
            <a:r>
              <a:rPr lang="en-US" dirty="0"/>
              <a:t>Network Architecture Search</a:t>
            </a:r>
            <a:endParaRPr lang="ru-RU" dirty="0"/>
          </a:p>
        </p:txBody>
      </p:sp>
      <p:sp>
        <p:nvSpPr>
          <p:cNvPr id="7" name="Текст 6">
            <a:extLst>
              <a:ext uri="{FF2B5EF4-FFF2-40B4-BE49-F238E27FC236}">
                <a16:creationId xmlns:a16="http://schemas.microsoft.com/office/drawing/2014/main" id="{D23C6332-75F8-4949-A8D2-554F2DF6DE5F}"/>
              </a:ext>
            </a:extLst>
          </p:cNvPr>
          <p:cNvSpPr>
            <a:spLocks noGrp="1"/>
          </p:cNvSpPr>
          <p:nvPr>
            <p:ph type="body" idx="1"/>
          </p:nvPr>
        </p:nvSpPr>
        <p:spPr/>
        <p:txBody>
          <a:bodyPr/>
          <a:lstStyle/>
          <a:p>
            <a:endParaRPr lang="ru-RU"/>
          </a:p>
        </p:txBody>
      </p:sp>
      <p:sp>
        <p:nvSpPr>
          <p:cNvPr id="4" name="Нижний колонтитул 3">
            <a:extLst>
              <a:ext uri="{FF2B5EF4-FFF2-40B4-BE49-F238E27FC236}">
                <a16:creationId xmlns:a16="http://schemas.microsoft.com/office/drawing/2014/main" id="{C20FCEC6-3BF1-6B4C-A95F-91EB4FAC6516}"/>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031A035-7819-D04D-BE83-557ED299DE45}"/>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29</a:t>
            </a:fld>
            <a:endParaRPr lang="ru-RU"/>
          </a:p>
        </p:txBody>
      </p:sp>
    </p:spTree>
    <p:extLst>
      <p:ext uri="{BB962C8B-B14F-4D97-AF65-F5344CB8AC3E}">
        <p14:creationId xmlns:p14="http://schemas.microsoft.com/office/powerpoint/2010/main" val="207826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FB72CDDB-DDD2-0648-AD21-256E089E5C22}"/>
              </a:ext>
            </a:extLst>
          </p:cNvPr>
          <p:cNvSpPr>
            <a:spLocks noGrp="1"/>
          </p:cNvSpPr>
          <p:nvPr>
            <p:ph type="title"/>
          </p:nvPr>
        </p:nvSpPr>
        <p:spPr/>
        <p:txBody>
          <a:bodyPr/>
          <a:lstStyle/>
          <a:p>
            <a:r>
              <a:rPr lang="en-US" dirty="0"/>
              <a:t>Outline</a:t>
            </a:r>
            <a:endParaRPr lang="ru-RU" dirty="0"/>
          </a:p>
        </p:txBody>
      </p:sp>
      <p:sp>
        <p:nvSpPr>
          <p:cNvPr id="7" name="Объект 6">
            <a:extLst>
              <a:ext uri="{FF2B5EF4-FFF2-40B4-BE49-F238E27FC236}">
                <a16:creationId xmlns:a16="http://schemas.microsoft.com/office/drawing/2014/main" id="{B26DED76-24C5-9542-8C8C-AD3C0D22E00A}"/>
              </a:ext>
            </a:extLst>
          </p:cNvPr>
          <p:cNvSpPr>
            <a:spLocks noGrp="1"/>
          </p:cNvSpPr>
          <p:nvPr>
            <p:ph idx="1"/>
          </p:nvPr>
        </p:nvSpPr>
        <p:spPr/>
        <p:txBody>
          <a:bodyPr/>
          <a:lstStyle/>
          <a:p>
            <a:pPr marL="1028700" indent="-1028700">
              <a:buAutoNum type="romanUcPeriod"/>
            </a:pPr>
            <a:r>
              <a:rPr lang="en-US" dirty="0"/>
              <a:t>Hyper parameter optimization</a:t>
            </a:r>
          </a:p>
          <a:p>
            <a:pPr lvl="1" indent="0">
              <a:buNone/>
            </a:pPr>
            <a:r>
              <a:rPr lang="en-US" dirty="0"/>
              <a:t>	- sampling</a:t>
            </a:r>
          </a:p>
          <a:p>
            <a:pPr lvl="1" indent="0">
              <a:buNone/>
            </a:pPr>
            <a:r>
              <a:rPr lang="en-US" dirty="0"/>
              <a:t>	- </a:t>
            </a:r>
            <a:r>
              <a:rPr lang="en-US" dirty="0" err="1"/>
              <a:t>parallelisation</a:t>
            </a:r>
            <a:endParaRPr lang="en-US" dirty="0"/>
          </a:p>
          <a:p>
            <a:pPr marL="1028700" indent="-1028700">
              <a:buAutoNum type="romanUcPeriod"/>
            </a:pPr>
            <a:r>
              <a:rPr lang="en-US" dirty="0"/>
              <a:t>Neural network architecture search</a:t>
            </a:r>
          </a:p>
          <a:p>
            <a:pPr marL="1028700" indent="-1028700">
              <a:buAutoNum type="romanUcPeriod"/>
            </a:pPr>
            <a:r>
              <a:rPr lang="en-US" dirty="0"/>
              <a:t>Bayesian neural network perspective</a:t>
            </a:r>
          </a:p>
        </p:txBody>
      </p:sp>
    </p:spTree>
    <p:extLst>
      <p:ext uri="{BB962C8B-B14F-4D97-AF65-F5344CB8AC3E}">
        <p14:creationId xmlns:p14="http://schemas.microsoft.com/office/powerpoint/2010/main" val="287824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039E26-F39A-9042-97B2-8EA71268A967}"/>
              </a:ext>
            </a:extLst>
          </p:cNvPr>
          <p:cNvSpPr>
            <a:spLocks noGrp="1"/>
          </p:cNvSpPr>
          <p:nvPr>
            <p:ph type="title"/>
          </p:nvPr>
        </p:nvSpPr>
        <p:spPr/>
        <p:txBody>
          <a:bodyPr/>
          <a:lstStyle/>
          <a:p>
            <a:r>
              <a:rPr lang="en-US" dirty="0"/>
              <a:t>Basic idea</a:t>
            </a:r>
            <a:endParaRPr lang="ru-RU" dirty="0"/>
          </a:p>
        </p:txBody>
      </p:sp>
      <p:sp>
        <p:nvSpPr>
          <p:cNvPr id="3" name="Объект 2">
            <a:extLst>
              <a:ext uri="{FF2B5EF4-FFF2-40B4-BE49-F238E27FC236}">
                <a16:creationId xmlns:a16="http://schemas.microsoft.com/office/drawing/2014/main" id="{32BE84EB-55A1-B841-B3E2-6C74ABC16A8A}"/>
              </a:ext>
            </a:extLst>
          </p:cNvPr>
          <p:cNvSpPr>
            <a:spLocks noGrp="1"/>
          </p:cNvSpPr>
          <p:nvPr>
            <p:ph idx="1"/>
          </p:nvPr>
        </p:nvSpPr>
        <p:spPr>
          <a:xfrm>
            <a:off x="1143000" y="3048000"/>
            <a:ext cx="12193006" cy="9158288"/>
          </a:xfrm>
        </p:spPr>
        <p:txBody>
          <a:bodyPr/>
          <a:lstStyle/>
          <a:p>
            <a:r>
              <a:rPr lang="en-US" dirty="0"/>
              <a:t>Search for network topology as a graph of nodes connected by operations. </a:t>
            </a:r>
          </a:p>
          <a:p>
            <a:r>
              <a:rPr lang="en-US" dirty="0"/>
              <a:t>For simplicity the whole network is split into sub-graphs (cells) connected to each other. </a:t>
            </a:r>
          </a:p>
          <a:p>
            <a:r>
              <a:rPr lang="en-US" dirty="0"/>
              <a:t>Connection between nodes and cells are parametrized (relaxed) by </a:t>
            </a:r>
            <a:r>
              <a:rPr lang="en-US" dirty="0" err="1"/>
              <a:t>softmax</a:t>
            </a:r>
            <a:r>
              <a:rPr lang="en-US" dirty="0"/>
              <a:t> operation</a:t>
            </a:r>
            <a:endParaRPr lang="ru-RU" dirty="0"/>
          </a:p>
        </p:txBody>
      </p:sp>
      <p:sp>
        <p:nvSpPr>
          <p:cNvPr id="4" name="Нижний колонтитул 3">
            <a:extLst>
              <a:ext uri="{FF2B5EF4-FFF2-40B4-BE49-F238E27FC236}">
                <a16:creationId xmlns:a16="http://schemas.microsoft.com/office/drawing/2014/main" id="{91921674-7C90-7D4A-A4AF-9249A03BBB38}"/>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7EF157F9-B6B4-E64C-BE1F-E7AAF8CD64FE}"/>
              </a:ext>
            </a:extLst>
          </p:cNvPr>
          <p:cNvSpPr>
            <a:spLocks noGrp="1"/>
          </p:cNvSpPr>
          <p:nvPr>
            <p:ph type="sldNum" sz="quarter" idx="12"/>
          </p:nvPr>
        </p:nvSpPr>
        <p:spPr/>
        <p:txBody>
          <a:bodyPr/>
          <a:lstStyle/>
          <a:p>
            <a:fld id="{741C03D3-FA44-40EC-9A21-1FC4FEA3E22E}" type="slidenum">
              <a:rPr lang="ru-RU" smtClean="0"/>
              <a:t>30</a:t>
            </a:fld>
            <a:endParaRPr lang="ru-RU"/>
          </a:p>
        </p:txBody>
      </p:sp>
      <p:pic>
        <p:nvPicPr>
          <p:cNvPr id="7" name="Рисунок 6">
            <a:extLst>
              <a:ext uri="{FF2B5EF4-FFF2-40B4-BE49-F238E27FC236}">
                <a16:creationId xmlns:a16="http://schemas.microsoft.com/office/drawing/2014/main" id="{88F5AB84-7BCF-D047-92E9-F5355CC1F8BF}"/>
              </a:ext>
            </a:extLst>
          </p:cNvPr>
          <p:cNvPicPr>
            <a:picLocks noChangeAspect="1"/>
          </p:cNvPicPr>
          <p:nvPr/>
        </p:nvPicPr>
        <p:blipFill>
          <a:blip r:embed="rId2"/>
          <a:stretch>
            <a:fillRect/>
          </a:stretch>
        </p:blipFill>
        <p:spPr>
          <a:xfrm>
            <a:off x="14480806" y="8766000"/>
            <a:ext cx="7632000" cy="3607055"/>
          </a:xfrm>
          <a:prstGeom prst="rect">
            <a:avLst/>
          </a:prstGeom>
        </p:spPr>
      </p:pic>
      <p:pic>
        <p:nvPicPr>
          <p:cNvPr id="8" name="Рисунок 7">
            <a:extLst>
              <a:ext uri="{FF2B5EF4-FFF2-40B4-BE49-F238E27FC236}">
                <a16:creationId xmlns:a16="http://schemas.microsoft.com/office/drawing/2014/main" id="{EFD3CC23-8984-C545-9B0E-7709131AE0E0}"/>
              </a:ext>
            </a:extLst>
          </p:cNvPr>
          <p:cNvPicPr>
            <a:picLocks noChangeAspect="1"/>
          </p:cNvPicPr>
          <p:nvPr/>
        </p:nvPicPr>
        <p:blipFill>
          <a:blip r:embed="rId3"/>
          <a:stretch>
            <a:fillRect/>
          </a:stretch>
        </p:blipFill>
        <p:spPr>
          <a:xfrm>
            <a:off x="17411661" y="1507301"/>
            <a:ext cx="3945770" cy="7352190"/>
          </a:xfrm>
          <a:prstGeom prst="rect">
            <a:avLst/>
          </a:prstGeom>
        </p:spPr>
      </p:pic>
      <p:sp>
        <p:nvSpPr>
          <p:cNvPr id="12" name="Овал 11">
            <a:extLst>
              <a:ext uri="{FF2B5EF4-FFF2-40B4-BE49-F238E27FC236}">
                <a16:creationId xmlns:a16="http://schemas.microsoft.com/office/drawing/2014/main" id="{6623C594-5AC1-F24E-8226-48A7F9D10045}"/>
              </a:ext>
            </a:extLst>
          </p:cNvPr>
          <p:cNvSpPr/>
          <p:nvPr/>
        </p:nvSpPr>
        <p:spPr>
          <a:xfrm>
            <a:off x="13336006" y="8766000"/>
            <a:ext cx="9346987" cy="39850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14" name="Дуга 13">
            <a:extLst>
              <a:ext uri="{FF2B5EF4-FFF2-40B4-BE49-F238E27FC236}">
                <a16:creationId xmlns:a16="http://schemas.microsoft.com/office/drawing/2014/main" id="{F0BFEA0D-4664-8148-A6FE-2255F5BDBFDF}"/>
              </a:ext>
            </a:extLst>
          </p:cNvPr>
          <p:cNvSpPr/>
          <p:nvPr/>
        </p:nvSpPr>
        <p:spPr>
          <a:xfrm rot="16200000">
            <a:off x="15723572" y="5065096"/>
            <a:ext cx="6387263" cy="8857142"/>
          </a:xfrm>
          <a:prstGeom prst="arc">
            <a:avLst>
              <a:gd name="adj1" fmla="val 16214968"/>
              <a:gd name="adj2" fmla="val 21260249"/>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 name="Прямоугольник 5">
            <a:extLst>
              <a:ext uri="{FF2B5EF4-FFF2-40B4-BE49-F238E27FC236}">
                <a16:creationId xmlns:a16="http://schemas.microsoft.com/office/drawing/2014/main" id="{8C0191FE-E85A-0A4F-BC54-557245111185}"/>
              </a:ext>
            </a:extLst>
          </p:cNvPr>
          <p:cNvSpPr/>
          <p:nvPr/>
        </p:nvSpPr>
        <p:spPr>
          <a:xfrm>
            <a:off x="1143000" y="11818800"/>
            <a:ext cx="11697433" cy="400110"/>
          </a:xfrm>
          <a:prstGeom prst="rect">
            <a:avLst/>
          </a:prstGeom>
        </p:spPr>
        <p:txBody>
          <a:bodyPr wrap="none">
            <a:spAutoFit/>
          </a:bodyPr>
          <a:lstStyle/>
          <a:p>
            <a:r>
              <a:rPr lang="en-US" sz="2000" dirty="0"/>
              <a:t>Liu, </a:t>
            </a:r>
            <a:r>
              <a:rPr lang="en-US" sz="2000" dirty="0" err="1"/>
              <a:t>Hanxiao</a:t>
            </a:r>
            <a:r>
              <a:rPr lang="en-US" sz="2000" dirty="0"/>
              <a:t> and </a:t>
            </a:r>
            <a:r>
              <a:rPr lang="en-US" sz="2000" dirty="0" err="1"/>
              <a:t>Simonyan</a:t>
            </a:r>
            <a:r>
              <a:rPr lang="en-US" sz="2000" dirty="0"/>
              <a:t>, Karen and Yang, </a:t>
            </a:r>
            <a:r>
              <a:rPr lang="en-US" sz="2000" dirty="0" err="1"/>
              <a:t>Yiming</a:t>
            </a:r>
            <a:r>
              <a:rPr lang="en-US" sz="2000" dirty="0"/>
              <a:t>, DARTS: Differentiable Architecture Search, 2018</a:t>
            </a:r>
            <a:endParaRPr lang="ru-RU" sz="2000" dirty="0"/>
          </a:p>
        </p:txBody>
      </p:sp>
      <p:sp>
        <p:nvSpPr>
          <p:cNvPr id="9" name="Овал 8">
            <a:extLst>
              <a:ext uri="{FF2B5EF4-FFF2-40B4-BE49-F238E27FC236}">
                <a16:creationId xmlns:a16="http://schemas.microsoft.com/office/drawing/2014/main" id="{7261FABF-9D73-BF45-990A-D85F0E1EF5CE}"/>
              </a:ext>
            </a:extLst>
          </p:cNvPr>
          <p:cNvSpPr/>
          <p:nvPr/>
        </p:nvSpPr>
        <p:spPr>
          <a:xfrm>
            <a:off x="18621346" y="5596106"/>
            <a:ext cx="1526400" cy="1526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Tree>
    <p:extLst>
      <p:ext uri="{BB962C8B-B14F-4D97-AF65-F5344CB8AC3E}">
        <p14:creationId xmlns:p14="http://schemas.microsoft.com/office/powerpoint/2010/main" val="284215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9BD1DC-37D1-5847-BE48-0C657559C706}"/>
              </a:ext>
            </a:extLst>
          </p:cNvPr>
          <p:cNvSpPr>
            <a:spLocks noGrp="1"/>
          </p:cNvSpPr>
          <p:nvPr>
            <p:ph type="title"/>
          </p:nvPr>
        </p:nvSpPr>
        <p:spPr/>
        <p:txBody>
          <a:bodyPr/>
          <a:lstStyle/>
          <a:p>
            <a:r>
              <a:rPr lang="en-US" dirty="0"/>
              <a:t>Structure of a cell[</a:t>
            </a:r>
            <a:r>
              <a:rPr lang="en-US" dirty="0" err="1"/>
              <a:t>i</a:t>
            </a:r>
            <a:r>
              <a:rPr lang="en-US" dirty="0"/>
              <a:t>]</a:t>
            </a:r>
            <a:endParaRPr lang="ru-RU" dirty="0"/>
          </a:p>
        </p:txBody>
      </p:sp>
      <p:sp>
        <p:nvSpPr>
          <p:cNvPr id="3" name="Объект 2">
            <a:extLst>
              <a:ext uri="{FF2B5EF4-FFF2-40B4-BE49-F238E27FC236}">
                <a16:creationId xmlns:a16="http://schemas.microsoft.com/office/drawing/2014/main" id="{0015C70F-05BF-6545-9599-3BF4B18B6CB9}"/>
              </a:ext>
            </a:extLst>
          </p:cNvPr>
          <p:cNvSpPr>
            <a:spLocks noGrp="1"/>
          </p:cNvSpPr>
          <p:nvPr>
            <p:ph idx="1"/>
          </p:nvPr>
        </p:nvSpPr>
        <p:spPr/>
        <p:txBody>
          <a:bodyPr/>
          <a:lstStyle/>
          <a:p>
            <a:r>
              <a:rPr lang="en-US" b="1" dirty="0"/>
              <a:t>0-th</a:t>
            </a:r>
            <a:r>
              <a:rPr lang="en-US" dirty="0"/>
              <a:t> node is the output of cell[i-2], </a:t>
            </a:r>
            <a:r>
              <a:rPr lang="en-US" b="1" dirty="0"/>
              <a:t>1-st</a:t>
            </a:r>
            <a:r>
              <a:rPr lang="en-US" dirty="0"/>
              <a:t> node is the output of cell[i-1]</a:t>
            </a:r>
          </a:p>
          <a:p>
            <a:r>
              <a:rPr lang="en-US" dirty="0"/>
              <a:t>All other nodes are connected to all of its predecessors through operations like convolution, pooling, identity, zero:</a:t>
            </a:r>
          </a:p>
          <a:p>
            <a:endParaRPr lang="en-US" dirty="0"/>
          </a:p>
          <a:p>
            <a:r>
              <a:rPr lang="en-US" dirty="0"/>
              <a:t>SoftMax of all possible operations:</a:t>
            </a:r>
          </a:p>
          <a:p>
            <a:endParaRPr lang="en-US" dirty="0"/>
          </a:p>
          <a:p>
            <a:r>
              <a:rPr lang="en-US" dirty="0"/>
              <a:t>Nodes are parametrized by </a:t>
            </a:r>
            <a:r>
              <a:rPr lang="en-US" b="1" dirty="0">
                <a:latin typeface="Times" pitchFamily="2" charset="0"/>
              </a:rPr>
              <a:t>𝓌</a:t>
            </a:r>
            <a:r>
              <a:rPr lang="en-US" dirty="0"/>
              <a:t>, connections are parametrized by </a:t>
            </a:r>
            <a:r>
              <a:rPr lang="en-US" b="1" dirty="0"/>
              <a:t>⍺</a:t>
            </a:r>
          </a:p>
        </p:txBody>
      </p:sp>
      <p:sp>
        <p:nvSpPr>
          <p:cNvPr id="4" name="Нижний колонтитул 3">
            <a:extLst>
              <a:ext uri="{FF2B5EF4-FFF2-40B4-BE49-F238E27FC236}">
                <a16:creationId xmlns:a16="http://schemas.microsoft.com/office/drawing/2014/main" id="{A04239A5-F49D-F74B-8BE2-B338F861E625}"/>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8D315C5-5DDA-1241-9D12-5F8703664C72}"/>
              </a:ext>
            </a:extLst>
          </p:cNvPr>
          <p:cNvSpPr>
            <a:spLocks noGrp="1"/>
          </p:cNvSpPr>
          <p:nvPr>
            <p:ph type="sldNum" sz="quarter" idx="12"/>
          </p:nvPr>
        </p:nvSpPr>
        <p:spPr/>
        <p:txBody>
          <a:bodyPr/>
          <a:lstStyle/>
          <a:p>
            <a:fld id="{741C03D3-FA44-40EC-9A21-1FC4FEA3E22E}" type="slidenum">
              <a:rPr lang="ru-RU" smtClean="0"/>
              <a:t>31</a:t>
            </a:fld>
            <a:endParaRPr lang="ru-RU"/>
          </a:p>
        </p:txBody>
      </p:sp>
      <p:pic>
        <p:nvPicPr>
          <p:cNvPr id="6" name="Рисунок 5">
            <a:extLst>
              <a:ext uri="{FF2B5EF4-FFF2-40B4-BE49-F238E27FC236}">
                <a16:creationId xmlns:a16="http://schemas.microsoft.com/office/drawing/2014/main" id="{4245BA59-691B-394D-A25C-9477398866C0}"/>
              </a:ext>
            </a:extLst>
          </p:cNvPr>
          <p:cNvPicPr>
            <a:picLocks noChangeAspect="1"/>
          </p:cNvPicPr>
          <p:nvPr/>
        </p:nvPicPr>
        <p:blipFill>
          <a:blip r:embed="rId2"/>
          <a:stretch>
            <a:fillRect/>
          </a:stretch>
        </p:blipFill>
        <p:spPr>
          <a:xfrm>
            <a:off x="10010867" y="6114450"/>
            <a:ext cx="5996339" cy="1888350"/>
          </a:xfrm>
          <a:prstGeom prst="rect">
            <a:avLst/>
          </a:prstGeom>
        </p:spPr>
      </p:pic>
      <p:pic>
        <p:nvPicPr>
          <p:cNvPr id="7" name="Рисунок 6">
            <a:extLst>
              <a:ext uri="{FF2B5EF4-FFF2-40B4-BE49-F238E27FC236}">
                <a16:creationId xmlns:a16="http://schemas.microsoft.com/office/drawing/2014/main" id="{D2DFCF30-88C4-1B45-8CD1-8CD15785D7CB}"/>
              </a:ext>
            </a:extLst>
          </p:cNvPr>
          <p:cNvPicPr>
            <a:picLocks noChangeAspect="1"/>
          </p:cNvPicPr>
          <p:nvPr/>
        </p:nvPicPr>
        <p:blipFill>
          <a:blip r:embed="rId3"/>
          <a:stretch>
            <a:fillRect/>
          </a:stretch>
        </p:blipFill>
        <p:spPr>
          <a:xfrm>
            <a:off x="6467206" y="9091300"/>
            <a:ext cx="10186990" cy="2345900"/>
          </a:xfrm>
          <a:prstGeom prst="rect">
            <a:avLst/>
          </a:prstGeom>
        </p:spPr>
      </p:pic>
    </p:spTree>
    <p:extLst>
      <p:ext uri="{BB962C8B-B14F-4D97-AF65-F5344CB8AC3E}">
        <p14:creationId xmlns:p14="http://schemas.microsoft.com/office/powerpoint/2010/main" val="1436150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E396C1-2454-C045-B38D-DA5607405C23}"/>
              </a:ext>
            </a:extLst>
          </p:cNvPr>
          <p:cNvSpPr>
            <a:spLocks noGrp="1"/>
          </p:cNvSpPr>
          <p:nvPr>
            <p:ph type="title"/>
          </p:nvPr>
        </p:nvSpPr>
        <p:spPr/>
        <p:txBody>
          <a:bodyPr/>
          <a:lstStyle/>
          <a:p>
            <a:r>
              <a:rPr lang="en-US" dirty="0"/>
              <a:t>Cell </a:t>
            </a:r>
            <a:r>
              <a:rPr lang="en-US" dirty="0" err="1"/>
              <a:t>optimisation</a:t>
            </a:r>
            <a:r>
              <a:rPr lang="en-US" dirty="0"/>
              <a:t> procedure</a:t>
            </a:r>
            <a:endParaRPr lang="ru-RU" dirty="0"/>
          </a:p>
        </p:txBody>
      </p:sp>
      <p:sp>
        <p:nvSpPr>
          <p:cNvPr id="4" name="Нижний колонтитул 3">
            <a:extLst>
              <a:ext uri="{FF2B5EF4-FFF2-40B4-BE49-F238E27FC236}">
                <a16:creationId xmlns:a16="http://schemas.microsoft.com/office/drawing/2014/main" id="{7BDD861C-1C23-EF44-AAA3-568B562015B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7F0A3DC0-E54D-9C4E-839D-C46E9071BF64}"/>
              </a:ext>
            </a:extLst>
          </p:cNvPr>
          <p:cNvSpPr>
            <a:spLocks noGrp="1"/>
          </p:cNvSpPr>
          <p:nvPr>
            <p:ph type="sldNum" sz="quarter" idx="12"/>
          </p:nvPr>
        </p:nvSpPr>
        <p:spPr/>
        <p:txBody>
          <a:bodyPr/>
          <a:lstStyle/>
          <a:p>
            <a:fld id="{741C03D3-FA44-40EC-9A21-1FC4FEA3E22E}" type="slidenum">
              <a:rPr lang="ru-RU" smtClean="0"/>
              <a:t>32</a:t>
            </a:fld>
            <a:endParaRPr lang="ru-RU"/>
          </a:p>
        </p:txBody>
      </p:sp>
      <p:pic>
        <p:nvPicPr>
          <p:cNvPr id="6" name="Рисунок 5">
            <a:extLst>
              <a:ext uri="{FF2B5EF4-FFF2-40B4-BE49-F238E27FC236}">
                <a16:creationId xmlns:a16="http://schemas.microsoft.com/office/drawing/2014/main" id="{4F50E3BD-1A29-1C4E-9006-682F010127CD}"/>
              </a:ext>
            </a:extLst>
          </p:cNvPr>
          <p:cNvPicPr>
            <a:picLocks noChangeAspect="1"/>
          </p:cNvPicPr>
          <p:nvPr/>
        </p:nvPicPr>
        <p:blipFill>
          <a:blip r:embed="rId2"/>
          <a:stretch>
            <a:fillRect/>
          </a:stretch>
        </p:blipFill>
        <p:spPr>
          <a:xfrm>
            <a:off x="1000068" y="8002800"/>
            <a:ext cx="17333536" cy="4579200"/>
          </a:xfrm>
          <a:prstGeom prst="rect">
            <a:avLst/>
          </a:prstGeom>
        </p:spPr>
      </p:pic>
      <p:pic>
        <p:nvPicPr>
          <p:cNvPr id="7" name="Рисунок 6">
            <a:extLst>
              <a:ext uri="{FF2B5EF4-FFF2-40B4-BE49-F238E27FC236}">
                <a16:creationId xmlns:a16="http://schemas.microsoft.com/office/drawing/2014/main" id="{84E64844-026F-7248-8499-46FEE94E8CFB}"/>
              </a:ext>
            </a:extLst>
          </p:cNvPr>
          <p:cNvPicPr>
            <a:picLocks noChangeAspect="1"/>
          </p:cNvPicPr>
          <p:nvPr/>
        </p:nvPicPr>
        <p:blipFill>
          <a:blip r:embed="rId3"/>
          <a:stretch>
            <a:fillRect/>
          </a:stretch>
        </p:blipFill>
        <p:spPr>
          <a:xfrm>
            <a:off x="12191206" y="2884576"/>
            <a:ext cx="11608688" cy="5499824"/>
          </a:xfrm>
          <a:prstGeom prst="rect">
            <a:avLst/>
          </a:prstGeom>
        </p:spPr>
      </p:pic>
      <p:pic>
        <p:nvPicPr>
          <p:cNvPr id="8" name="Рисунок 7">
            <a:extLst>
              <a:ext uri="{FF2B5EF4-FFF2-40B4-BE49-F238E27FC236}">
                <a16:creationId xmlns:a16="http://schemas.microsoft.com/office/drawing/2014/main" id="{ABB44A0B-1F51-9F4F-986B-5E3979BD1532}"/>
              </a:ext>
            </a:extLst>
          </p:cNvPr>
          <p:cNvPicPr>
            <a:picLocks noChangeAspect="1"/>
          </p:cNvPicPr>
          <p:nvPr/>
        </p:nvPicPr>
        <p:blipFill>
          <a:blip r:embed="rId4"/>
          <a:stretch>
            <a:fillRect/>
          </a:stretch>
        </p:blipFill>
        <p:spPr>
          <a:xfrm>
            <a:off x="743206" y="3423601"/>
            <a:ext cx="12072437" cy="2671200"/>
          </a:xfrm>
          <a:prstGeom prst="rect">
            <a:avLst/>
          </a:prstGeom>
        </p:spPr>
      </p:pic>
    </p:spTree>
    <p:extLst>
      <p:ext uri="{BB962C8B-B14F-4D97-AF65-F5344CB8AC3E}">
        <p14:creationId xmlns:p14="http://schemas.microsoft.com/office/powerpoint/2010/main" val="151835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91FE9F-0114-7547-9515-FFCED2E32612}"/>
              </a:ext>
            </a:extLst>
          </p:cNvPr>
          <p:cNvSpPr>
            <a:spLocks noGrp="1"/>
          </p:cNvSpPr>
          <p:nvPr>
            <p:ph type="title"/>
          </p:nvPr>
        </p:nvSpPr>
        <p:spPr/>
        <p:txBody>
          <a:bodyPr/>
          <a:lstStyle/>
          <a:p>
            <a:r>
              <a:rPr lang="en-US" dirty="0"/>
              <a:t>Network structure</a:t>
            </a:r>
            <a:endParaRPr lang="ru-RU" dirty="0"/>
          </a:p>
        </p:txBody>
      </p:sp>
      <p:sp>
        <p:nvSpPr>
          <p:cNvPr id="3" name="Объект 2">
            <a:extLst>
              <a:ext uri="{FF2B5EF4-FFF2-40B4-BE49-F238E27FC236}">
                <a16:creationId xmlns:a16="http://schemas.microsoft.com/office/drawing/2014/main" id="{E9030CBC-7339-914F-8F3D-B9CD54B2B06A}"/>
              </a:ext>
            </a:extLst>
          </p:cNvPr>
          <p:cNvSpPr>
            <a:spLocks noGrp="1"/>
          </p:cNvSpPr>
          <p:nvPr>
            <p:ph idx="1"/>
          </p:nvPr>
        </p:nvSpPr>
        <p:spPr/>
        <p:txBody>
          <a:bodyPr/>
          <a:lstStyle/>
          <a:p>
            <a:r>
              <a:rPr lang="en-US" dirty="0" err="1"/>
              <a:t>Initialise</a:t>
            </a:r>
            <a:r>
              <a:rPr lang="en-US" dirty="0"/>
              <a:t> array of cells according to ‘genotype’ (specific cell structure trained before)</a:t>
            </a:r>
          </a:p>
          <a:p>
            <a:r>
              <a:rPr lang="en-US" dirty="0"/>
              <a:t>Connect each cell to two previous neighbors</a:t>
            </a:r>
          </a:p>
          <a:p>
            <a:r>
              <a:rPr lang="en-US" dirty="0"/>
              <a:t>Output of the final cell is the output of the network</a:t>
            </a:r>
          </a:p>
          <a:p>
            <a:r>
              <a:rPr lang="en-US" dirty="0"/>
              <a:t>Learn through backprop</a:t>
            </a:r>
            <a:endParaRPr lang="ru-RU" dirty="0"/>
          </a:p>
        </p:txBody>
      </p:sp>
      <p:sp>
        <p:nvSpPr>
          <p:cNvPr id="4" name="Нижний колонтитул 3">
            <a:extLst>
              <a:ext uri="{FF2B5EF4-FFF2-40B4-BE49-F238E27FC236}">
                <a16:creationId xmlns:a16="http://schemas.microsoft.com/office/drawing/2014/main" id="{AE8ABC23-0D22-7F48-BC72-B592378D9F7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ABAB4B60-18BB-424A-855F-221F9FCE34E1}"/>
              </a:ext>
            </a:extLst>
          </p:cNvPr>
          <p:cNvSpPr>
            <a:spLocks noGrp="1"/>
          </p:cNvSpPr>
          <p:nvPr>
            <p:ph type="sldNum" sz="quarter" idx="12"/>
          </p:nvPr>
        </p:nvSpPr>
        <p:spPr/>
        <p:txBody>
          <a:bodyPr/>
          <a:lstStyle/>
          <a:p>
            <a:fld id="{741C03D3-FA44-40EC-9A21-1FC4FEA3E22E}" type="slidenum">
              <a:rPr lang="ru-RU" smtClean="0"/>
              <a:t>33</a:t>
            </a:fld>
            <a:endParaRPr lang="ru-RU"/>
          </a:p>
        </p:txBody>
      </p:sp>
    </p:spTree>
    <p:extLst>
      <p:ext uri="{BB962C8B-B14F-4D97-AF65-F5344CB8AC3E}">
        <p14:creationId xmlns:p14="http://schemas.microsoft.com/office/powerpoint/2010/main" val="663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BB77C14-314B-7D4D-8AD0-B70B7EE85740}"/>
              </a:ext>
            </a:extLst>
          </p:cNvPr>
          <p:cNvPicPr>
            <a:picLocks noChangeAspect="1"/>
          </p:cNvPicPr>
          <p:nvPr/>
        </p:nvPicPr>
        <p:blipFill>
          <a:blip r:embed="rId2"/>
          <a:stretch>
            <a:fillRect/>
          </a:stretch>
        </p:blipFill>
        <p:spPr>
          <a:xfrm>
            <a:off x="5794989" y="5713200"/>
            <a:ext cx="14389955" cy="7505872"/>
          </a:xfrm>
          <a:prstGeom prst="rect">
            <a:avLst/>
          </a:prstGeom>
        </p:spPr>
      </p:pic>
      <p:sp>
        <p:nvSpPr>
          <p:cNvPr id="2" name="Заголовок 1">
            <a:extLst>
              <a:ext uri="{FF2B5EF4-FFF2-40B4-BE49-F238E27FC236}">
                <a16:creationId xmlns:a16="http://schemas.microsoft.com/office/drawing/2014/main" id="{D5AF407A-1607-9344-8751-5F57D8820237}"/>
              </a:ext>
            </a:extLst>
          </p:cNvPr>
          <p:cNvSpPr>
            <a:spLocks noGrp="1"/>
          </p:cNvSpPr>
          <p:nvPr>
            <p:ph type="title"/>
          </p:nvPr>
        </p:nvSpPr>
        <p:spPr/>
        <p:txBody>
          <a:bodyPr/>
          <a:lstStyle/>
          <a:p>
            <a:r>
              <a:rPr lang="en-US" dirty="0"/>
              <a:t>Discussion</a:t>
            </a:r>
            <a:endParaRPr lang="ru-RU" dirty="0"/>
          </a:p>
        </p:txBody>
      </p:sp>
      <p:sp>
        <p:nvSpPr>
          <p:cNvPr id="3" name="Объект 2">
            <a:extLst>
              <a:ext uri="{FF2B5EF4-FFF2-40B4-BE49-F238E27FC236}">
                <a16:creationId xmlns:a16="http://schemas.microsoft.com/office/drawing/2014/main" id="{9495B4CD-67D6-884E-85CC-F2D73617E7AF}"/>
              </a:ext>
            </a:extLst>
          </p:cNvPr>
          <p:cNvSpPr>
            <a:spLocks noGrp="1"/>
          </p:cNvSpPr>
          <p:nvPr>
            <p:ph idx="1"/>
          </p:nvPr>
        </p:nvSpPr>
        <p:spPr>
          <a:xfrm>
            <a:off x="1143000" y="3048000"/>
            <a:ext cx="17535406" cy="9152400"/>
          </a:xfrm>
        </p:spPr>
        <p:txBody>
          <a:bodyPr/>
          <a:lstStyle/>
          <a:p>
            <a:pPr lvl="1"/>
            <a:r>
              <a:rPr lang="en-US" dirty="0"/>
              <a:t>Trains reasonable amount of time ~ 1 day on GTX 1080</a:t>
            </a:r>
          </a:p>
          <a:p>
            <a:pPr lvl="1"/>
            <a:r>
              <a:rPr lang="en-US" dirty="0"/>
              <a:t>Works both for CNNs and RNNs</a:t>
            </a:r>
            <a:endParaRPr lang="ru-RU" dirty="0"/>
          </a:p>
          <a:p>
            <a:pPr lvl="1"/>
            <a:r>
              <a:rPr lang="en-US" dirty="0"/>
              <a:t>No rigorous guarantees, but: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hlinkClick r:id="rId3"/>
            </a:endParaRPr>
          </a:p>
          <a:p>
            <a:endParaRPr lang="en-US" dirty="0">
              <a:hlinkClick r:id="rId3"/>
            </a:endParaRPr>
          </a:p>
        </p:txBody>
      </p:sp>
      <p:sp>
        <p:nvSpPr>
          <p:cNvPr id="4" name="Нижний колонтитул 3">
            <a:extLst>
              <a:ext uri="{FF2B5EF4-FFF2-40B4-BE49-F238E27FC236}">
                <a16:creationId xmlns:a16="http://schemas.microsoft.com/office/drawing/2014/main" id="{80651FF0-1346-4743-B380-167CFD8230E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A9B91F9-F605-8940-AA5D-6A5DAEFF7EE4}"/>
              </a:ext>
            </a:extLst>
          </p:cNvPr>
          <p:cNvSpPr>
            <a:spLocks noGrp="1"/>
          </p:cNvSpPr>
          <p:nvPr>
            <p:ph type="sldNum" sz="quarter" idx="12"/>
          </p:nvPr>
        </p:nvSpPr>
        <p:spPr/>
        <p:txBody>
          <a:bodyPr/>
          <a:lstStyle/>
          <a:p>
            <a:fld id="{741C03D3-FA44-40EC-9A21-1FC4FEA3E22E}" type="slidenum">
              <a:rPr lang="ru-RU" smtClean="0"/>
              <a:t>34</a:t>
            </a:fld>
            <a:endParaRPr lang="ru-RU"/>
          </a:p>
        </p:txBody>
      </p:sp>
    </p:spTree>
    <p:extLst>
      <p:ext uri="{BB962C8B-B14F-4D97-AF65-F5344CB8AC3E}">
        <p14:creationId xmlns:p14="http://schemas.microsoft.com/office/powerpoint/2010/main" val="700585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9EB6F8-2553-5E40-8E3D-A3381653FDFE}"/>
              </a:ext>
            </a:extLst>
          </p:cNvPr>
          <p:cNvSpPr>
            <a:spLocks noGrp="1"/>
          </p:cNvSpPr>
          <p:nvPr>
            <p:ph type="title"/>
          </p:nvPr>
        </p:nvSpPr>
        <p:spPr/>
        <p:txBody>
          <a:bodyPr/>
          <a:lstStyle/>
          <a:p>
            <a:r>
              <a:rPr lang="en-US" dirty="0"/>
              <a:t>Play on your own</a:t>
            </a:r>
            <a:endParaRPr lang="ru-RU" dirty="0"/>
          </a:p>
        </p:txBody>
      </p:sp>
      <p:sp>
        <p:nvSpPr>
          <p:cNvPr id="3" name="Объект 2">
            <a:extLst>
              <a:ext uri="{FF2B5EF4-FFF2-40B4-BE49-F238E27FC236}">
                <a16:creationId xmlns:a16="http://schemas.microsoft.com/office/drawing/2014/main" id="{C8EB09B8-33F4-FD48-827D-4046D30DB3CD}"/>
              </a:ext>
            </a:extLst>
          </p:cNvPr>
          <p:cNvSpPr>
            <a:spLocks noGrp="1"/>
          </p:cNvSpPr>
          <p:nvPr>
            <p:ph idx="1"/>
          </p:nvPr>
        </p:nvSpPr>
        <p:spPr>
          <a:xfrm>
            <a:off x="1143000" y="3048000"/>
            <a:ext cx="21351406" cy="9158288"/>
          </a:xfrm>
        </p:spPr>
        <p:txBody>
          <a:bodyPr/>
          <a:lstStyle/>
          <a:p>
            <a:r>
              <a:rPr lang="en-US" dirty="0"/>
              <a:t>Original repository: </a:t>
            </a:r>
            <a:r>
              <a:rPr lang="en-US" dirty="0">
                <a:hlinkClick r:id="rId2"/>
              </a:rPr>
              <a:t>https://github.com/NeroLoh/darts-tensorflow</a:t>
            </a:r>
            <a:r>
              <a:rPr lang="en-US" dirty="0"/>
              <a:t> </a:t>
            </a:r>
          </a:p>
          <a:p>
            <a:r>
              <a:rPr lang="en-US" dirty="0" err="1"/>
              <a:t>PyTorch</a:t>
            </a:r>
            <a:r>
              <a:rPr lang="en-US" dirty="0"/>
              <a:t> DARTS repository: </a:t>
            </a:r>
            <a:r>
              <a:rPr lang="en-US" dirty="0">
                <a:hlinkClick r:id="rId3"/>
              </a:rPr>
              <a:t>https://github.com/dragen1860/DARTS-PyTorch</a:t>
            </a:r>
            <a:endParaRPr lang="en-US" dirty="0"/>
          </a:p>
          <a:p>
            <a:r>
              <a:rPr lang="en-US" dirty="0"/>
              <a:t>	</a:t>
            </a:r>
            <a:r>
              <a:rPr lang="en-US" dirty="0">
                <a:latin typeface="Courier" pitchFamily="2" charset="0"/>
              </a:rPr>
              <a:t>git clone &lt;URL&gt; ; cd DARTS-</a:t>
            </a:r>
            <a:r>
              <a:rPr lang="en-US" dirty="0" err="1">
                <a:latin typeface="Courier" pitchFamily="2" charset="0"/>
              </a:rPr>
              <a:t>PyTorch</a:t>
            </a:r>
            <a:br>
              <a:rPr lang="en-US" dirty="0">
                <a:latin typeface="Courier" pitchFamily="2" charset="0"/>
              </a:rPr>
            </a:br>
            <a:r>
              <a:rPr lang="en-US" dirty="0">
                <a:latin typeface="Courier" pitchFamily="2" charset="0"/>
              </a:rPr>
              <a:t>	</a:t>
            </a:r>
            <a:r>
              <a:rPr lang="en-US" dirty="0" err="1">
                <a:latin typeface="Courier" pitchFamily="2" charset="0"/>
              </a:rPr>
              <a:t>nvidia-smi</a:t>
            </a:r>
            <a:r>
              <a:rPr lang="en-US" dirty="0">
                <a:latin typeface="Courier" pitchFamily="2" charset="0"/>
              </a:rPr>
              <a:t> # check if you have GPU onboard</a:t>
            </a:r>
            <a:br>
              <a:rPr lang="en-US" dirty="0">
                <a:latin typeface="Courier" pitchFamily="2" charset="0"/>
              </a:rPr>
            </a:br>
            <a:r>
              <a:rPr lang="en-US" dirty="0">
                <a:latin typeface="Courier" pitchFamily="2" charset="0"/>
              </a:rPr>
              <a:t>	</a:t>
            </a:r>
            <a:r>
              <a:rPr lang="en-US" dirty="0" err="1">
                <a:latin typeface="Courier" pitchFamily="2" charset="0"/>
              </a:rPr>
              <a:t>mkdir</a:t>
            </a:r>
            <a:r>
              <a:rPr lang="en-US" dirty="0">
                <a:latin typeface="Courier" pitchFamily="2" charset="0"/>
              </a:rPr>
              <a:t> exp</a:t>
            </a:r>
            <a:br>
              <a:rPr lang="en-US" dirty="0">
                <a:latin typeface="Courier" pitchFamily="2" charset="0"/>
              </a:rPr>
            </a:br>
            <a:r>
              <a:rPr lang="en-US" dirty="0">
                <a:latin typeface="Courier" pitchFamily="2" charset="0"/>
              </a:rPr>
              <a:t>	python </a:t>
            </a:r>
            <a:r>
              <a:rPr lang="en-US" dirty="0" err="1">
                <a:latin typeface="Courier" pitchFamily="2" charset="0"/>
              </a:rPr>
              <a:t>train_search.py</a:t>
            </a:r>
            <a:r>
              <a:rPr lang="en-US" dirty="0">
                <a:latin typeface="Courier" pitchFamily="2" charset="0"/>
              </a:rPr>
              <a:t> </a:t>
            </a:r>
            <a:br>
              <a:rPr lang="en-US" dirty="0">
                <a:latin typeface="Courier" pitchFamily="2" charset="0"/>
              </a:rPr>
            </a:br>
            <a:r>
              <a:rPr lang="en-US" dirty="0">
                <a:latin typeface="Courier" pitchFamily="2" charset="0"/>
              </a:rPr>
              <a:t>	&lt;wait for genotype to evolve, add it to </a:t>
            </a:r>
            <a:r>
              <a:rPr lang="en-US" dirty="0" err="1">
                <a:latin typeface="Courier" pitchFamily="2" charset="0"/>
              </a:rPr>
              <a:t>genotype.py</a:t>
            </a:r>
            <a:r>
              <a:rPr lang="en-US" dirty="0">
                <a:latin typeface="Courier" pitchFamily="2" charset="0"/>
              </a:rPr>
              <a:t>&gt;</a:t>
            </a:r>
            <a:br>
              <a:rPr lang="en-US" dirty="0">
                <a:latin typeface="Courier" pitchFamily="2" charset="0"/>
              </a:rPr>
            </a:br>
            <a:r>
              <a:rPr lang="en-US" dirty="0">
                <a:latin typeface="Courier" pitchFamily="2" charset="0"/>
              </a:rPr>
              <a:t>	python </a:t>
            </a:r>
            <a:r>
              <a:rPr lang="en-US" dirty="0" err="1">
                <a:latin typeface="Courier" pitchFamily="2" charset="0"/>
              </a:rPr>
              <a:t>visualize.py</a:t>
            </a:r>
            <a:r>
              <a:rPr lang="en-US" dirty="0">
                <a:latin typeface="Courier" pitchFamily="2" charset="0"/>
              </a:rPr>
              <a:t> &lt;NAME_OF_YOUR_GENOTYPE&gt;</a:t>
            </a:r>
            <a:br>
              <a:rPr lang="en-US" dirty="0">
                <a:latin typeface="Courier" pitchFamily="2" charset="0"/>
              </a:rPr>
            </a:br>
            <a:r>
              <a:rPr lang="en-US" dirty="0">
                <a:latin typeface="Courier" pitchFamily="2" charset="0"/>
              </a:rPr>
              <a:t>	python </a:t>
            </a:r>
            <a:r>
              <a:rPr lang="en-US" dirty="0" err="1">
                <a:latin typeface="Courier" pitchFamily="2" charset="0"/>
              </a:rPr>
              <a:t>train.py</a:t>
            </a:r>
            <a:r>
              <a:rPr lang="en-US" dirty="0">
                <a:latin typeface="Courier" pitchFamily="2" charset="0"/>
              </a:rPr>
              <a:t> －genotype &lt;NAME_OF_YOUR_GENOTYPE&gt;</a:t>
            </a:r>
            <a:br>
              <a:rPr lang="en-US" dirty="0"/>
            </a:br>
            <a:endParaRPr lang="en-US" dirty="0"/>
          </a:p>
        </p:txBody>
      </p:sp>
      <p:sp>
        <p:nvSpPr>
          <p:cNvPr id="4" name="Нижний колонтитул 3">
            <a:extLst>
              <a:ext uri="{FF2B5EF4-FFF2-40B4-BE49-F238E27FC236}">
                <a16:creationId xmlns:a16="http://schemas.microsoft.com/office/drawing/2014/main" id="{1C8F9BC6-F08E-F44A-946F-9A7D91F1F63C}"/>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5C5B931C-00D3-714F-AB5A-9321BD9EB76F}"/>
              </a:ext>
            </a:extLst>
          </p:cNvPr>
          <p:cNvSpPr>
            <a:spLocks noGrp="1"/>
          </p:cNvSpPr>
          <p:nvPr>
            <p:ph type="sldNum" sz="quarter" idx="12"/>
          </p:nvPr>
        </p:nvSpPr>
        <p:spPr/>
        <p:txBody>
          <a:bodyPr/>
          <a:lstStyle/>
          <a:p>
            <a:fld id="{741C03D3-FA44-40EC-9A21-1FC4FEA3E22E}" type="slidenum">
              <a:rPr lang="ru-RU" smtClean="0"/>
              <a:t>35</a:t>
            </a:fld>
            <a:endParaRPr lang="ru-RU"/>
          </a:p>
        </p:txBody>
      </p:sp>
    </p:spTree>
    <p:extLst>
      <p:ext uri="{BB962C8B-B14F-4D97-AF65-F5344CB8AC3E}">
        <p14:creationId xmlns:p14="http://schemas.microsoft.com/office/powerpoint/2010/main" val="924820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C547A1-84AE-ED4A-8681-B32F92475C65}"/>
              </a:ext>
            </a:extLst>
          </p:cNvPr>
          <p:cNvSpPr>
            <a:spLocks noGrp="1"/>
          </p:cNvSpPr>
          <p:nvPr>
            <p:ph type="title"/>
          </p:nvPr>
        </p:nvSpPr>
        <p:spPr/>
        <p:txBody>
          <a:bodyPr/>
          <a:lstStyle/>
          <a:p>
            <a:r>
              <a:rPr lang="en-US" dirty="0"/>
              <a:t>Other approaches</a:t>
            </a:r>
            <a:endParaRPr lang="ru-RU" dirty="0"/>
          </a:p>
        </p:txBody>
      </p:sp>
      <p:sp>
        <p:nvSpPr>
          <p:cNvPr id="3" name="Объект 2">
            <a:extLst>
              <a:ext uri="{FF2B5EF4-FFF2-40B4-BE49-F238E27FC236}">
                <a16:creationId xmlns:a16="http://schemas.microsoft.com/office/drawing/2014/main" id="{33AF7C66-431F-1F45-B29E-766C13962C05}"/>
              </a:ext>
            </a:extLst>
          </p:cNvPr>
          <p:cNvSpPr>
            <a:spLocks noGrp="1"/>
          </p:cNvSpPr>
          <p:nvPr>
            <p:ph idx="1"/>
          </p:nvPr>
        </p:nvSpPr>
        <p:spPr>
          <a:xfrm>
            <a:off x="1143000" y="1897200"/>
            <a:ext cx="10285006" cy="9158288"/>
          </a:xfrm>
        </p:spPr>
        <p:txBody>
          <a:bodyPr/>
          <a:lstStyle/>
          <a:p>
            <a:r>
              <a:rPr lang="en-US" b="1" dirty="0"/>
              <a:t>Reinforcement learning</a:t>
            </a:r>
            <a:br>
              <a:rPr lang="en-US" b="1" dirty="0"/>
            </a:br>
            <a:r>
              <a:rPr lang="en-US" u="sng" dirty="0">
                <a:hlinkClick r:id="rId2"/>
              </a:rPr>
              <a:t>Neural Architecture Search with Reinforcement Learning</a:t>
            </a:r>
            <a:r>
              <a:rPr lang="en-US" dirty="0"/>
              <a:t> (</a:t>
            </a:r>
            <a:r>
              <a:rPr lang="en-US" dirty="0" err="1"/>
              <a:t>Zoph</a:t>
            </a:r>
            <a:r>
              <a:rPr lang="en-US" dirty="0"/>
              <a:t> and Le, 2016)</a:t>
            </a:r>
            <a:br>
              <a:rPr lang="en-US" dirty="0"/>
            </a:br>
            <a:r>
              <a:rPr lang="en-US" u="sng" dirty="0">
                <a:hlinkClick r:id="rId3"/>
              </a:rPr>
              <a:t>NASNet</a:t>
            </a:r>
            <a:r>
              <a:rPr lang="en-US" dirty="0"/>
              <a:t> (</a:t>
            </a:r>
            <a:r>
              <a:rPr lang="en-US" dirty="0" err="1"/>
              <a:t>Zoph</a:t>
            </a:r>
            <a:r>
              <a:rPr lang="en-US" dirty="0"/>
              <a:t> </a:t>
            </a:r>
            <a:r>
              <a:rPr lang="en-US" i="1" dirty="0"/>
              <a:t>et al.</a:t>
            </a:r>
            <a:r>
              <a:rPr lang="en-US" dirty="0"/>
              <a:t>, 2017)</a:t>
            </a:r>
            <a:br>
              <a:rPr lang="en-US" dirty="0"/>
            </a:br>
            <a:r>
              <a:rPr lang="en-US" u="sng" dirty="0">
                <a:hlinkClick r:id="rId4"/>
              </a:rPr>
              <a:t>ENAS</a:t>
            </a:r>
            <a:r>
              <a:rPr lang="en-US" dirty="0"/>
              <a:t> (Pham </a:t>
            </a:r>
            <a:r>
              <a:rPr lang="en-US" i="1" dirty="0"/>
              <a:t>et al.</a:t>
            </a:r>
            <a:r>
              <a:rPr lang="en-US" dirty="0"/>
              <a:t>, 2018)</a:t>
            </a:r>
          </a:p>
          <a:p>
            <a:r>
              <a:rPr lang="en-US" b="1" dirty="0"/>
              <a:t>Evolutionary algorithm</a:t>
            </a:r>
            <a:br>
              <a:rPr lang="en-US" b="1" dirty="0"/>
            </a:br>
            <a:r>
              <a:rPr lang="en-US" u="sng" dirty="0">
                <a:hlinkClick r:id="rId5"/>
              </a:rPr>
              <a:t>Hierarchical Evo</a:t>
            </a:r>
            <a:r>
              <a:rPr lang="en-US" dirty="0"/>
              <a:t> (Liu </a:t>
            </a:r>
            <a:r>
              <a:rPr lang="en-US" i="1" dirty="0"/>
              <a:t>et al.</a:t>
            </a:r>
            <a:r>
              <a:rPr lang="en-US" dirty="0"/>
              <a:t>, 2017)</a:t>
            </a:r>
            <a:br>
              <a:rPr lang="en-US" dirty="0"/>
            </a:br>
            <a:r>
              <a:rPr lang="en-US" u="sng" dirty="0">
                <a:hlinkClick r:id="rId6"/>
              </a:rPr>
              <a:t>AmoebaNet</a:t>
            </a:r>
            <a:r>
              <a:rPr lang="en-US" dirty="0"/>
              <a:t> (Real </a:t>
            </a:r>
            <a:r>
              <a:rPr lang="en-US" i="1" dirty="0"/>
              <a:t>et al.</a:t>
            </a:r>
            <a:r>
              <a:rPr lang="en-US" dirty="0"/>
              <a:t>, 2018)</a:t>
            </a:r>
          </a:p>
        </p:txBody>
      </p:sp>
      <p:sp>
        <p:nvSpPr>
          <p:cNvPr id="4" name="Нижний колонтитул 3">
            <a:extLst>
              <a:ext uri="{FF2B5EF4-FFF2-40B4-BE49-F238E27FC236}">
                <a16:creationId xmlns:a16="http://schemas.microsoft.com/office/drawing/2014/main" id="{8A2CCAD2-BB0E-D247-9D5F-42CFCFA7345B}"/>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AFA5D52-1BDC-DD45-A240-FA4C9E49E4F7}"/>
              </a:ext>
            </a:extLst>
          </p:cNvPr>
          <p:cNvSpPr>
            <a:spLocks noGrp="1"/>
          </p:cNvSpPr>
          <p:nvPr>
            <p:ph type="sldNum" sz="quarter" idx="12"/>
          </p:nvPr>
        </p:nvSpPr>
        <p:spPr/>
        <p:txBody>
          <a:bodyPr/>
          <a:lstStyle/>
          <a:p>
            <a:fld id="{741C03D3-FA44-40EC-9A21-1FC4FEA3E22E}" type="slidenum">
              <a:rPr lang="ru-RU" smtClean="0"/>
              <a:t>36</a:t>
            </a:fld>
            <a:endParaRPr lang="ru-RU"/>
          </a:p>
        </p:txBody>
      </p:sp>
      <p:sp>
        <p:nvSpPr>
          <p:cNvPr id="6" name="Объект 2">
            <a:extLst>
              <a:ext uri="{FF2B5EF4-FFF2-40B4-BE49-F238E27FC236}">
                <a16:creationId xmlns:a16="http://schemas.microsoft.com/office/drawing/2014/main" id="{8EABFD21-F0CC-3E4F-B29C-5149EED1EB68}"/>
              </a:ext>
            </a:extLst>
          </p:cNvPr>
          <p:cNvSpPr txBox="1">
            <a:spLocks/>
          </p:cNvSpPr>
          <p:nvPr/>
        </p:nvSpPr>
        <p:spPr>
          <a:xfrm>
            <a:off x="12397987" y="1897200"/>
            <a:ext cx="10285006"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a:t>Sequential model-based </a:t>
            </a:r>
            <a:r>
              <a:rPr lang="en-US" b="1" dirty="0" err="1"/>
              <a:t>optimisation</a:t>
            </a:r>
            <a:r>
              <a:rPr lang="en-US" b="1" dirty="0"/>
              <a:t> (SMBO)</a:t>
            </a:r>
            <a:br>
              <a:rPr lang="en-US" dirty="0"/>
            </a:br>
            <a:r>
              <a:rPr lang="en-US" u="sng" dirty="0">
                <a:hlinkClick r:id="rId7"/>
              </a:rPr>
              <a:t>PNAS</a:t>
            </a:r>
            <a:r>
              <a:rPr lang="en-US" dirty="0"/>
              <a:t> (Liu </a:t>
            </a:r>
            <a:r>
              <a:rPr lang="en-US" i="1" dirty="0"/>
              <a:t>et al.</a:t>
            </a:r>
            <a:r>
              <a:rPr lang="en-US" dirty="0"/>
              <a:t>, 2017)</a:t>
            </a:r>
          </a:p>
          <a:p>
            <a:r>
              <a:rPr lang="en-US" b="1" dirty="0"/>
              <a:t>Bayesian </a:t>
            </a:r>
            <a:r>
              <a:rPr lang="en-US" b="1" dirty="0" err="1"/>
              <a:t>optimisation</a:t>
            </a:r>
            <a:br>
              <a:rPr lang="en-US" b="1" dirty="0"/>
            </a:br>
            <a:r>
              <a:rPr lang="en-US" u="sng" dirty="0">
                <a:hlinkClick r:id="rId8"/>
              </a:rPr>
              <a:t>Auto-Keras</a:t>
            </a:r>
            <a:r>
              <a:rPr lang="en-US" dirty="0"/>
              <a:t> (</a:t>
            </a:r>
            <a:r>
              <a:rPr lang="en-US" dirty="0" err="1"/>
              <a:t>Jin</a:t>
            </a:r>
            <a:r>
              <a:rPr lang="en-US" dirty="0"/>
              <a:t> </a:t>
            </a:r>
            <a:r>
              <a:rPr lang="en-US" i="1" dirty="0"/>
              <a:t>et al.</a:t>
            </a:r>
            <a:r>
              <a:rPr lang="en-US" dirty="0"/>
              <a:t>, 2018)</a:t>
            </a:r>
            <a:br>
              <a:rPr lang="en-US" dirty="0"/>
            </a:br>
            <a:r>
              <a:rPr lang="en-US" u="sng" dirty="0">
                <a:hlinkClick r:id="rId9"/>
              </a:rPr>
              <a:t>NASBOT</a:t>
            </a:r>
            <a:r>
              <a:rPr lang="en-US" dirty="0"/>
              <a:t> (Kandasamy </a:t>
            </a:r>
            <a:r>
              <a:rPr lang="en-US" i="1" dirty="0"/>
              <a:t>et al</a:t>
            </a:r>
            <a:r>
              <a:rPr lang="en-US" dirty="0"/>
              <a:t>. 2018)</a:t>
            </a:r>
          </a:p>
          <a:p>
            <a:r>
              <a:rPr lang="en-US" b="1" dirty="0"/>
              <a:t>Gradient-based </a:t>
            </a:r>
            <a:r>
              <a:rPr lang="en-US" b="1" dirty="0" err="1"/>
              <a:t>optimisation</a:t>
            </a:r>
            <a:br>
              <a:rPr lang="en-US" b="1" dirty="0"/>
            </a:br>
            <a:r>
              <a:rPr lang="en-US" u="sng" dirty="0">
                <a:hlinkClick r:id="rId10"/>
              </a:rPr>
              <a:t>SNAS</a:t>
            </a:r>
            <a:r>
              <a:rPr lang="en-US" dirty="0"/>
              <a:t> (</a:t>
            </a:r>
            <a:r>
              <a:rPr lang="en-US" dirty="0" err="1"/>
              <a:t>Xie</a:t>
            </a:r>
            <a:r>
              <a:rPr lang="en-US" dirty="0"/>
              <a:t> </a:t>
            </a:r>
            <a:r>
              <a:rPr lang="en-US" i="1" dirty="0"/>
              <a:t>et al.</a:t>
            </a:r>
            <a:r>
              <a:rPr lang="en-US" dirty="0"/>
              <a:t>, 2018)</a:t>
            </a:r>
            <a:br>
              <a:rPr lang="en-US" dirty="0"/>
            </a:br>
            <a:r>
              <a:rPr lang="en-US" u="sng" dirty="0">
                <a:hlinkClick r:id="rId11"/>
              </a:rPr>
              <a:t>DARTS</a:t>
            </a:r>
            <a:r>
              <a:rPr lang="en-US" dirty="0"/>
              <a:t> (Liu </a:t>
            </a:r>
            <a:r>
              <a:rPr lang="en-US" i="1" dirty="0"/>
              <a:t>et al</a:t>
            </a:r>
            <a:r>
              <a:rPr lang="en-US" dirty="0"/>
              <a:t>., 2018)</a:t>
            </a:r>
          </a:p>
        </p:txBody>
      </p:sp>
      <p:sp>
        <p:nvSpPr>
          <p:cNvPr id="7" name="Прямоугольник 6">
            <a:extLst>
              <a:ext uri="{FF2B5EF4-FFF2-40B4-BE49-F238E27FC236}">
                <a16:creationId xmlns:a16="http://schemas.microsoft.com/office/drawing/2014/main" id="{BF3B4DBA-4618-854B-BE9A-D71BB347FD32}"/>
              </a:ext>
            </a:extLst>
          </p:cNvPr>
          <p:cNvSpPr/>
          <p:nvPr/>
        </p:nvSpPr>
        <p:spPr>
          <a:xfrm>
            <a:off x="6438309" y="11503666"/>
            <a:ext cx="10748392" cy="646331"/>
          </a:xfrm>
          <a:prstGeom prst="rect">
            <a:avLst/>
          </a:prstGeom>
        </p:spPr>
        <p:txBody>
          <a:bodyPr wrap="none">
            <a:spAutoFit/>
          </a:bodyPr>
          <a:lstStyle/>
          <a:p>
            <a:r>
              <a:rPr lang="ru-RU" dirty="0">
                <a:hlinkClick r:id="rId12"/>
              </a:rPr>
              <a:t>https://www.tensorflow.org/tutorials/keras/keras_tuner</a:t>
            </a:r>
            <a:r>
              <a:rPr lang="en-US" dirty="0"/>
              <a:t> </a:t>
            </a:r>
            <a:endParaRPr lang="ru-RU" dirty="0"/>
          </a:p>
        </p:txBody>
      </p:sp>
    </p:spTree>
    <p:extLst>
      <p:ext uri="{BB962C8B-B14F-4D97-AF65-F5344CB8AC3E}">
        <p14:creationId xmlns:p14="http://schemas.microsoft.com/office/powerpoint/2010/main" val="56528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56025-9B05-2741-A926-3178ECAA6BBE}"/>
              </a:ext>
            </a:extLst>
          </p:cNvPr>
          <p:cNvSpPr>
            <a:spLocks noGrp="1"/>
          </p:cNvSpPr>
          <p:nvPr>
            <p:ph type="title"/>
          </p:nvPr>
        </p:nvSpPr>
        <p:spPr/>
        <p:txBody>
          <a:bodyPr/>
          <a:lstStyle/>
          <a:p>
            <a:r>
              <a:rPr lang="en-US" dirty="0"/>
              <a:t>Other approaches</a:t>
            </a:r>
            <a:endParaRPr lang="ru-RU" dirty="0"/>
          </a:p>
        </p:txBody>
      </p:sp>
      <p:pic>
        <p:nvPicPr>
          <p:cNvPr id="8" name="Объект 7">
            <a:extLst>
              <a:ext uri="{FF2B5EF4-FFF2-40B4-BE49-F238E27FC236}">
                <a16:creationId xmlns:a16="http://schemas.microsoft.com/office/drawing/2014/main" id="{6102C8F2-9FBE-AA44-9C46-7789213EC3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606" y="3105849"/>
            <a:ext cx="10637847" cy="7334694"/>
          </a:xfrm>
        </p:spPr>
      </p:pic>
      <p:sp>
        <p:nvSpPr>
          <p:cNvPr id="4" name="Нижний колонтитул 3">
            <a:extLst>
              <a:ext uri="{FF2B5EF4-FFF2-40B4-BE49-F238E27FC236}">
                <a16:creationId xmlns:a16="http://schemas.microsoft.com/office/drawing/2014/main" id="{9E039539-D0C1-AD42-90CA-EEA972A5561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D63C033-61D8-E645-B58C-026B57A198E5}"/>
              </a:ext>
            </a:extLst>
          </p:cNvPr>
          <p:cNvSpPr>
            <a:spLocks noGrp="1"/>
          </p:cNvSpPr>
          <p:nvPr>
            <p:ph type="sldNum" sz="quarter" idx="12"/>
          </p:nvPr>
        </p:nvSpPr>
        <p:spPr/>
        <p:txBody>
          <a:bodyPr/>
          <a:lstStyle/>
          <a:p>
            <a:fld id="{741C03D3-FA44-40EC-9A21-1FC4FEA3E22E}" type="slidenum">
              <a:rPr lang="ru-RU" smtClean="0"/>
              <a:t>37</a:t>
            </a:fld>
            <a:endParaRPr lang="ru-RU"/>
          </a:p>
        </p:txBody>
      </p:sp>
      <p:sp>
        <p:nvSpPr>
          <p:cNvPr id="9" name="Прямоугольник 8">
            <a:extLst>
              <a:ext uri="{FF2B5EF4-FFF2-40B4-BE49-F238E27FC236}">
                <a16:creationId xmlns:a16="http://schemas.microsoft.com/office/drawing/2014/main" id="{227A434F-05C6-C449-9468-9AF95DB67452}"/>
              </a:ext>
            </a:extLst>
          </p:cNvPr>
          <p:cNvSpPr/>
          <p:nvPr/>
        </p:nvSpPr>
        <p:spPr>
          <a:xfrm>
            <a:off x="2154742" y="11240756"/>
            <a:ext cx="9057288" cy="646331"/>
          </a:xfrm>
          <a:prstGeom prst="rect">
            <a:avLst/>
          </a:prstGeom>
        </p:spPr>
        <p:txBody>
          <a:bodyPr wrap="none">
            <a:spAutoFit/>
          </a:bodyPr>
          <a:lstStyle/>
          <a:p>
            <a:r>
              <a:rPr lang="ru-RU" dirty="0">
                <a:hlinkClick r:id="rId3"/>
              </a:rPr>
              <a:t>https://www.fast.ai/2018/07/16/auto-ml2/</a:t>
            </a:r>
            <a:r>
              <a:rPr lang="en-US" dirty="0"/>
              <a:t> </a:t>
            </a:r>
            <a:endParaRPr lang="ru-RU" dirty="0"/>
          </a:p>
        </p:txBody>
      </p:sp>
      <p:pic>
        <p:nvPicPr>
          <p:cNvPr id="10" name="Рисунок 9">
            <a:extLst>
              <a:ext uri="{FF2B5EF4-FFF2-40B4-BE49-F238E27FC236}">
                <a16:creationId xmlns:a16="http://schemas.microsoft.com/office/drawing/2014/main" id="{BAE77645-AAE1-2B4B-AF6E-5793FC4F1283}"/>
              </a:ext>
            </a:extLst>
          </p:cNvPr>
          <p:cNvPicPr>
            <a:picLocks noChangeAspect="1"/>
          </p:cNvPicPr>
          <p:nvPr/>
        </p:nvPicPr>
        <p:blipFill>
          <a:blip r:embed="rId4"/>
          <a:stretch>
            <a:fillRect/>
          </a:stretch>
        </p:blipFill>
        <p:spPr>
          <a:xfrm>
            <a:off x="14862406" y="4754248"/>
            <a:ext cx="8921351" cy="6294972"/>
          </a:xfrm>
          <a:prstGeom prst="rect">
            <a:avLst/>
          </a:prstGeom>
        </p:spPr>
      </p:pic>
    </p:spTree>
    <p:extLst>
      <p:ext uri="{BB962C8B-B14F-4D97-AF65-F5344CB8AC3E}">
        <p14:creationId xmlns:p14="http://schemas.microsoft.com/office/powerpoint/2010/main" val="2868299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230FD863-27D6-0B4F-9EAC-0F739907DAB8}"/>
              </a:ext>
            </a:extLst>
          </p:cNvPr>
          <p:cNvSpPr>
            <a:spLocks noGrp="1"/>
          </p:cNvSpPr>
          <p:nvPr>
            <p:ph type="ctrTitle"/>
          </p:nvPr>
        </p:nvSpPr>
        <p:spPr/>
        <p:txBody>
          <a:bodyPr/>
          <a:lstStyle/>
          <a:p>
            <a:r>
              <a:rPr lang="en-US" dirty="0"/>
              <a:t>Bayesian Perspective on Deep Learning</a:t>
            </a:r>
            <a:endParaRPr lang="ru-RU" dirty="0"/>
          </a:p>
        </p:txBody>
      </p:sp>
      <p:sp>
        <p:nvSpPr>
          <p:cNvPr id="7" name="Текст 6">
            <a:extLst>
              <a:ext uri="{FF2B5EF4-FFF2-40B4-BE49-F238E27FC236}">
                <a16:creationId xmlns:a16="http://schemas.microsoft.com/office/drawing/2014/main" id="{F46C0A90-91F1-E744-ACD7-7A9BDCC0AEAB}"/>
              </a:ext>
            </a:extLst>
          </p:cNvPr>
          <p:cNvSpPr>
            <a:spLocks noGrp="1"/>
          </p:cNvSpPr>
          <p:nvPr>
            <p:ph type="body" idx="1"/>
          </p:nvPr>
        </p:nvSpPr>
        <p:spPr/>
        <p:txBody>
          <a:bodyPr/>
          <a:lstStyle/>
          <a:p>
            <a:endParaRPr lang="ru-RU"/>
          </a:p>
        </p:txBody>
      </p:sp>
      <p:sp>
        <p:nvSpPr>
          <p:cNvPr id="4" name="Нижний колонтитул 3">
            <a:extLst>
              <a:ext uri="{FF2B5EF4-FFF2-40B4-BE49-F238E27FC236}">
                <a16:creationId xmlns:a16="http://schemas.microsoft.com/office/drawing/2014/main" id="{91604A50-1B92-DA49-ABFA-A4770E2F6BE3}"/>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FB650D41-75F9-C84A-8C4E-20D3A052BF1B}"/>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38</a:t>
            </a:fld>
            <a:endParaRPr lang="ru-RU"/>
          </a:p>
        </p:txBody>
      </p:sp>
      <p:pic>
        <p:nvPicPr>
          <p:cNvPr id="9" name="Рисунок 8">
            <a:extLst>
              <a:ext uri="{FF2B5EF4-FFF2-40B4-BE49-F238E27FC236}">
                <a16:creationId xmlns:a16="http://schemas.microsoft.com/office/drawing/2014/main" id="{3F82DFD9-C84D-C44A-8200-DC971B77A641}"/>
              </a:ext>
            </a:extLst>
          </p:cNvPr>
          <p:cNvPicPr>
            <a:picLocks noChangeAspect="1"/>
          </p:cNvPicPr>
          <p:nvPr/>
        </p:nvPicPr>
        <p:blipFill>
          <a:blip r:embed="rId2"/>
          <a:stretch>
            <a:fillRect/>
          </a:stretch>
        </p:blipFill>
        <p:spPr>
          <a:xfrm>
            <a:off x="10283206" y="9182578"/>
            <a:ext cx="11448000" cy="2094740"/>
          </a:xfrm>
          <a:prstGeom prst="rect">
            <a:avLst/>
          </a:prstGeom>
        </p:spPr>
      </p:pic>
    </p:spTree>
    <p:extLst>
      <p:ext uri="{BB962C8B-B14F-4D97-AF65-F5344CB8AC3E}">
        <p14:creationId xmlns:p14="http://schemas.microsoft.com/office/powerpoint/2010/main" val="1313426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2EA38F31-E8D2-7947-8592-3651C758E5BB}"/>
              </a:ext>
            </a:extLst>
          </p:cNvPr>
          <p:cNvSpPr>
            <a:spLocks noGrp="1"/>
          </p:cNvSpPr>
          <p:nvPr>
            <p:ph type="title"/>
          </p:nvPr>
        </p:nvSpPr>
        <p:spPr/>
        <p:txBody>
          <a:bodyPr/>
          <a:lstStyle/>
          <a:p>
            <a:r>
              <a:rPr lang="en-US" dirty="0"/>
              <a:t>Highlights</a:t>
            </a:r>
            <a:endParaRPr lang="ru-RU" dirty="0"/>
          </a:p>
        </p:txBody>
      </p:sp>
      <p:sp>
        <p:nvSpPr>
          <p:cNvPr id="5" name="Объект 4">
            <a:extLst>
              <a:ext uri="{FF2B5EF4-FFF2-40B4-BE49-F238E27FC236}">
                <a16:creationId xmlns:a16="http://schemas.microsoft.com/office/drawing/2014/main" id="{820D584B-E60C-394A-B7AD-52618B0D4858}"/>
              </a:ext>
            </a:extLst>
          </p:cNvPr>
          <p:cNvSpPr>
            <a:spLocks noGrp="1"/>
          </p:cNvSpPr>
          <p:nvPr>
            <p:ph idx="1"/>
          </p:nvPr>
        </p:nvSpPr>
        <p:spPr/>
        <p:txBody>
          <a:bodyPr/>
          <a:lstStyle/>
          <a:p>
            <a:r>
              <a:rPr lang="en-US" dirty="0"/>
              <a:t>What if instead of training a network via Maximum Likelihood (loss-function minimization), we could define a neural net as a </a:t>
            </a:r>
            <a:r>
              <a:rPr lang="en-US" i="1" dirty="0"/>
              <a:t>tensor</a:t>
            </a:r>
            <a:r>
              <a:rPr lang="en-US" dirty="0"/>
              <a:t> sampled from some distribution that we can get from the data?</a:t>
            </a:r>
          </a:p>
          <a:p>
            <a:endParaRPr lang="en-US" dirty="0"/>
          </a:p>
          <a:p>
            <a:endParaRPr lang="en-US" dirty="0"/>
          </a:p>
          <a:p>
            <a:r>
              <a:rPr lang="en" b="0" i="0" dirty="0">
                <a:solidFill>
                  <a:srgbClr val="000000"/>
                </a:solidFill>
                <a:effectLst/>
                <a:latin typeface="main-font"/>
              </a:rPr>
              <a:t>We would be adopting a more Bayesian approach to neural networks. In this approach, rather than learning point estimates for the model parameters, we attempt to learn full distributions over the neural network weights.</a:t>
            </a:r>
          </a:p>
        </p:txBody>
      </p:sp>
      <p:pic>
        <p:nvPicPr>
          <p:cNvPr id="6" name="Рисунок 5">
            <a:extLst>
              <a:ext uri="{FF2B5EF4-FFF2-40B4-BE49-F238E27FC236}">
                <a16:creationId xmlns:a16="http://schemas.microsoft.com/office/drawing/2014/main" id="{F22B1DB7-9DB4-0B41-9DD2-EEA3D5BF2042}"/>
              </a:ext>
            </a:extLst>
          </p:cNvPr>
          <p:cNvPicPr>
            <a:picLocks noChangeAspect="1"/>
          </p:cNvPicPr>
          <p:nvPr/>
        </p:nvPicPr>
        <p:blipFill>
          <a:blip r:embed="rId2"/>
          <a:stretch>
            <a:fillRect/>
          </a:stretch>
        </p:blipFill>
        <p:spPr>
          <a:xfrm>
            <a:off x="4458473" y="6673144"/>
            <a:ext cx="7750195" cy="1908000"/>
          </a:xfrm>
          <a:prstGeom prst="rect">
            <a:avLst/>
          </a:prstGeom>
        </p:spPr>
      </p:pic>
    </p:spTree>
    <p:extLst>
      <p:ext uri="{BB962C8B-B14F-4D97-AF65-F5344CB8AC3E}">
        <p14:creationId xmlns:p14="http://schemas.microsoft.com/office/powerpoint/2010/main" val="186885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1C0A631D-CC63-D447-A840-489DB2B42382}"/>
              </a:ext>
            </a:extLst>
          </p:cNvPr>
          <p:cNvSpPr>
            <a:spLocks noGrp="1"/>
          </p:cNvSpPr>
          <p:nvPr>
            <p:ph type="ctrTitle"/>
          </p:nvPr>
        </p:nvSpPr>
        <p:spPr>
          <a:xfrm>
            <a:off x="1888006" y="3048000"/>
            <a:ext cx="20972806" cy="7249764"/>
          </a:xfrm>
        </p:spPr>
        <p:txBody>
          <a:bodyPr/>
          <a:lstStyle/>
          <a:p>
            <a:r>
              <a:rPr lang="en-GB" dirty="0"/>
              <a:t>Hyper parameter optimisation</a:t>
            </a:r>
          </a:p>
        </p:txBody>
      </p:sp>
      <p:sp>
        <p:nvSpPr>
          <p:cNvPr id="4" name="Нижний колонтитул 3">
            <a:extLst>
              <a:ext uri="{FF2B5EF4-FFF2-40B4-BE49-F238E27FC236}">
                <a16:creationId xmlns:a16="http://schemas.microsoft.com/office/drawing/2014/main" id="{AE3A1B87-5C8E-934E-A58E-CBAAF6016D23}"/>
              </a:ext>
            </a:extLst>
          </p:cNvPr>
          <p:cNvSpPr>
            <a:spLocks noGrp="1"/>
          </p:cNvSpPr>
          <p:nvPr>
            <p:ph type="ftr" sz="quarter" idx="4294967295"/>
          </p:nvPr>
        </p:nvSpPr>
        <p:spPr>
          <a:xfrm>
            <a:off x="0" y="12687300"/>
            <a:ext cx="19461163" cy="381000"/>
          </a:xfrm>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0D313B5-1BA2-1A4F-9A72-390993EE14F2}"/>
              </a:ext>
            </a:extLst>
          </p:cNvPr>
          <p:cNvSpPr>
            <a:spLocks noGrp="1"/>
          </p:cNvSpPr>
          <p:nvPr>
            <p:ph type="sldNum" sz="quarter" idx="4294967295"/>
          </p:nvPr>
        </p:nvSpPr>
        <p:spPr>
          <a:xfrm>
            <a:off x="23237825" y="12687300"/>
            <a:ext cx="1144588" cy="381000"/>
          </a:xfrm>
        </p:spPr>
        <p:txBody>
          <a:bodyPr/>
          <a:lstStyle/>
          <a:p>
            <a:fld id="{741C03D3-FA44-40EC-9A21-1FC4FEA3E22E}" type="slidenum">
              <a:rPr lang="ru-RU" smtClean="0"/>
              <a:t>4</a:t>
            </a:fld>
            <a:endParaRPr lang="ru-RU"/>
          </a:p>
        </p:txBody>
      </p:sp>
    </p:spTree>
    <p:extLst>
      <p:ext uri="{BB962C8B-B14F-4D97-AF65-F5344CB8AC3E}">
        <p14:creationId xmlns:p14="http://schemas.microsoft.com/office/powerpoint/2010/main" val="2926598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9261AC-1149-A0F8-C755-3DF37529AC29}"/>
              </a:ext>
            </a:extLst>
          </p:cNvPr>
          <p:cNvSpPr>
            <a:spLocks noGrp="1"/>
          </p:cNvSpPr>
          <p:nvPr>
            <p:ph type="title"/>
          </p:nvPr>
        </p:nvSpPr>
        <p:spPr/>
        <p:txBody>
          <a:bodyPr/>
          <a:lstStyle/>
          <a:p>
            <a:r>
              <a:rPr lang="en-US" dirty="0"/>
              <a:t>Bayesian Neural Networks</a:t>
            </a:r>
            <a:endParaRPr lang="ru-RU" dirty="0"/>
          </a:p>
        </p:txBody>
      </p:sp>
      <p:sp>
        <p:nvSpPr>
          <p:cNvPr id="3" name="Объект 2">
            <a:extLst>
              <a:ext uri="{FF2B5EF4-FFF2-40B4-BE49-F238E27FC236}">
                <a16:creationId xmlns:a16="http://schemas.microsoft.com/office/drawing/2014/main" id="{B1417E49-C341-CC12-537F-698887C9F312}"/>
              </a:ext>
            </a:extLst>
          </p:cNvPr>
          <p:cNvSpPr>
            <a:spLocks noGrp="1"/>
          </p:cNvSpPr>
          <p:nvPr>
            <p:ph idx="1"/>
          </p:nvPr>
        </p:nvSpPr>
        <p:spPr>
          <a:xfrm>
            <a:off x="1143000" y="3048000"/>
            <a:ext cx="12956206" cy="9158288"/>
          </a:xfrm>
        </p:spPr>
        <p:txBody>
          <a:bodyPr/>
          <a:lstStyle/>
          <a:p>
            <a:r>
              <a:rPr lang="en" sz="5400" b="0" i="0" dirty="0">
                <a:solidFill>
                  <a:srgbClr val="000000"/>
                </a:solidFill>
                <a:effectLst/>
                <a:latin typeface="main-font"/>
              </a:rPr>
              <a:t>Bayesian Neural Networks (BNNs) model the uncertainty in the weights through probability distributions. By learning the posterior distribution over the network weights given the data, we can obtain more robust predictions with a quantified uncertainty. This could lead to more reliable and cautious decisions, especially in safety-critical applications or when dealing with limited or noisy data.</a:t>
            </a:r>
            <a:endParaRPr lang="en-US" sz="5400" dirty="0"/>
          </a:p>
        </p:txBody>
      </p:sp>
      <p:sp>
        <p:nvSpPr>
          <p:cNvPr id="4" name="Нижний колонтитул 3">
            <a:extLst>
              <a:ext uri="{FF2B5EF4-FFF2-40B4-BE49-F238E27FC236}">
                <a16:creationId xmlns:a16="http://schemas.microsoft.com/office/drawing/2014/main" id="{1223A5F5-7DBE-95CD-F135-64EA7F674C4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E25EA90-345D-FDFF-AF36-EEB8F30B5E73}"/>
              </a:ext>
            </a:extLst>
          </p:cNvPr>
          <p:cNvSpPr>
            <a:spLocks noGrp="1"/>
          </p:cNvSpPr>
          <p:nvPr>
            <p:ph type="sldNum" sz="quarter" idx="12"/>
          </p:nvPr>
        </p:nvSpPr>
        <p:spPr/>
        <p:txBody>
          <a:bodyPr/>
          <a:lstStyle/>
          <a:p>
            <a:fld id="{741C03D3-FA44-40EC-9A21-1FC4FEA3E22E}" type="slidenum">
              <a:rPr lang="ru-RU" smtClean="0"/>
              <a:t>40</a:t>
            </a:fld>
            <a:endParaRPr lang="ru-RU"/>
          </a:p>
        </p:txBody>
      </p:sp>
      <p:pic>
        <p:nvPicPr>
          <p:cNvPr id="6" name="Рисунок 5">
            <a:extLst>
              <a:ext uri="{FF2B5EF4-FFF2-40B4-BE49-F238E27FC236}">
                <a16:creationId xmlns:a16="http://schemas.microsoft.com/office/drawing/2014/main" id="{97D902F2-79F0-5E83-F512-C110990F7302}"/>
              </a:ext>
            </a:extLst>
          </p:cNvPr>
          <p:cNvPicPr>
            <a:picLocks noChangeAspect="1"/>
          </p:cNvPicPr>
          <p:nvPr/>
        </p:nvPicPr>
        <p:blipFill rotWithShape="1">
          <a:blip r:embed="rId2"/>
          <a:srcRect r="50015"/>
          <a:stretch/>
        </p:blipFill>
        <p:spPr>
          <a:xfrm>
            <a:off x="15625606" y="302852"/>
            <a:ext cx="8013600" cy="6696666"/>
          </a:xfrm>
          <a:prstGeom prst="rect">
            <a:avLst/>
          </a:prstGeom>
        </p:spPr>
      </p:pic>
      <p:pic>
        <p:nvPicPr>
          <p:cNvPr id="7" name="Рисунок 6">
            <a:extLst>
              <a:ext uri="{FF2B5EF4-FFF2-40B4-BE49-F238E27FC236}">
                <a16:creationId xmlns:a16="http://schemas.microsoft.com/office/drawing/2014/main" id="{9E1A01D2-3114-FEB2-B86F-86E5B883394C}"/>
              </a:ext>
            </a:extLst>
          </p:cNvPr>
          <p:cNvPicPr>
            <a:picLocks noChangeAspect="1"/>
          </p:cNvPicPr>
          <p:nvPr/>
        </p:nvPicPr>
        <p:blipFill rotWithShape="1">
          <a:blip r:embed="rId2"/>
          <a:srcRect l="51521"/>
          <a:stretch/>
        </p:blipFill>
        <p:spPr>
          <a:xfrm>
            <a:off x="16388806" y="6999518"/>
            <a:ext cx="7795115" cy="6716482"/>
          </a:xfrm>
          <a:prstGeom prst="rect">
            <a:avLst/>
          </a:prstGeom>
        </p:spPr>
      </p:pic>
    </p:spTree>
    <p:extLst>
      <p:ext uri="{BB962C8B-B14F-4D97-AF65-F5344CB8AC3E}">
        <p14:creationId xmlns:p14="http://schemas.microsoft.com/office/powerpoint/2010/main" val="3001805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D89640-FB88-E14D-8633-BCD152648A80}"/>
              </a:ext>
            </a:extLst>
          </p:cNvPr>
          <p:cNvSpPr>
            <a:spLocks noGrp="1"/>
          </p:cNvSpPr>
          <p:nvPr>
            <p:ph type="title"/>
          </p:nvPr>
        </p:nvSpPr>
        <p:spPr/>
        <p:txBody>
          <a:bodyPr/>
          <a:lstStyle/>
          <a:p>
            <a:r>
              <a:rPr lang="en-US" dirty="0"/>
              <a:t>Bayesian Machine Learning</a:t>
            </a:r>
            <a:endParaRPr lang="ru-RU" dirty="0"/>
          </a:p>
        </p:txBody>
      </p:sp>
      <p:sp>
        <p:nvSpPr>
          <p:cNvPr id="3" name="Объект 2">
            <a:extLst>
              <a:ext uri="{FF2B5EF4-FFF2-40B4-BE49-F238E27FC236}">
                <a16:creationId xmlns:a16="http://schemas.microsoft.com/office/drawing/2014/main" id="{E865FBEA-9B11-CC41-9E48-00D2DE1FAC17}"/>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7D7284D2-92F2-644B-B700-B5495CCA1E9A}"/>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24766D6E-D177-7D47-AC7B-35C867717990}"/>
              </a:ext>
            </a:extLst>
          </p:cNvPr>
          <p:cNvSpPr>
            <a:spLocks noGrp="1"/>
          </p:cNvSpPr>
          <p:nvPr>
            <p:ph type="sldNum" sz="quarter" idx="12"/>
          </p:nvPr>
        </p:nvSpPr>
        <p:spPr/>
        <p:txBody>
          <a:bodyPr/>
          <a:lstStyle/>
          <a:p>
            <a:fld id="{741C03D3-FA44-40EC-9A21-1FC4FEA3E22E}" type="slidenum">
              <a:rPr lang="ru-RU" smtClean="0"/>
              <a:t>41</a:t>
            </a:fld>
            <a:endParaRPr lang="ru-RU"/>
          </a:p>
        </p:txBody>
      </p:sp>
      <p:pic>
        <p:nvPicPr>
          <p:cNvPr id="6" name="Рисунок 5">
            <a:extLst>
              <a:ext uri="{FF2B5EF4-FFF2-40B4-BE49-F238E27FC236}">
                <a16:creationId xmlns:a16="http://schemas.microsoft.com/office/drawing/2014/main" id="{0360D94C-B071-5646-B29C-3A36C23906B2}"/>
              </a:ext>
            </a:extLst>
          </p:cNvPr>
          <p:cNvPicPr>
            <a:picLocks noChangeAspect="1"/>
          </p:cNvPicPr>
          <p:nvPr/>
        </p:nvPicPr>
        <p:blipFill>
          <a:blip r:embed="rId2"/>
          <a:stretch>
            <a:fillRect/>
          </a:stretch>
        </p:blipFill>
        <p:spPr>
          <a:xfrm>
            <a:off x="1098706" y="2679013"/>
            <a:ext cx="17961300" cy="10008287"/>
          </a:xfrm>
          <a:prstGeom prst="rect">
            <a:avLst/>
          </a:prstGeom>
        </p:spPr>
      </p:pic>
    </p:spTree>
    <p:extLst>
      <p:ext uri="{BB962C8B-B14F-4D97-AF65-F5344CB8AC3E}">
        <p14:creationId xmlns:p14="http://schemas.microsoft.com/office/powerpoint/2010/main" val="69731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788387-FF75-F743-BE54-EB87CFF1CEAE}"/>
              </a:ext>
            </a:extLst>
          </p:cNvPr>
          <p:cNvSpPr>
            <a:spLocks noGrp="1"/>
          </p:cNvSpPr>
          <p:nvPr>
            <p:ph type="title"/>
          </p:nvPr>
        </p:nvSpPr>
        <p:spPr/>
        <p:txBody>
          <a:bodyPr/>
          <a:lstStyle/>
          <a:p>
            <a:r>
              <a:rPr lang="en-US" dirty="0"/>
              <a:t>Variational Trick</a:t>
            </a:r>
            <a:endParaRPr lang="ru-RU" dirty="0"/>
          </a:p>
        </p:txBody>
      </p:sp>
      <p:sp>
        <p:nvSpPr>
          <p:cNvPr id="3" name="Объект 2">
            <a:extLst>
              <a:ext uri="{FF2B5EF4-FFF2-40B4-BE49-F238E27FC236}">
                <a16:creationId xmlns:a16="http://schemas.microsoft.com/office/drawing/2014/main" id="{18A18C2E-7D72-134A-94EC-A0D6D5362B2A}"/>
              </a:ext>
            </a:extLst>
          </p:cNvPr>
          <p:cNvSpPr>
            <a:spLocks noGrp="1"/>
          </p:cNvSpPr>
          <p:nvPr>
            <p:ph idx="1"/>
          </p:nvPr>
        </p:nvSpPr>
        <p:spPr/>
        <p:txBody>
          <a:bodyPr/>
          <a:lstStyle/>
          <a:p>
            <a:endParaRPr lang="ru-RU" dirty="0"/>
          </a:p>
        </p:txBody>
      </p:sp>
      <p:sp>
        <p:nvSpPr>
          <p:cNvPr id="4" name="Нижний колонтитул 3">
            <a:extLst>
              <a:ext uri="{FF2B5EF4-FFF2-40B4-BE49-F238E27FC236}">
                <a16:creationId xmlns:a16="http://schemas.microsoft.com/office/drawing/2014/main" id="{71FB5226-0E62-3544-87B3-23F005D8CC6D}"/>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B15BFB2-A1D2-634A-9866-8E2FC898546F}"/>
              </a:ext>
            </a:extLst>
          </p:cNvPr>
          <p:cNvSpPr>
            <a:spLocks noGrp="1"/>
          </p:cNvSpPr>
          <p:nvPr>
            <p:ph type="sldNum" sz="quarter" idx="12"/>
          </p:nvPr>
        </p:nvSpPr>
        <p:spPr/>
        <p:txBody>
          <a:bodyPr/>
          <a:lstStyle/>
          <a:p>
            <a:fld id="{741C03D3-FA44-40EC-9A21-1FC4FEA3E22E}" type="slidenum">
              <a:rPr lang="ru-RU" smtClean="0"/>
              <a:t>42</a:t>
            </a:fld>
            <a:endParaRPr lang="ru-RU"/>
          </a:p>
        </p:txBody>
      </p:sp>
      <p:pic>
        <p:nvPicPr>
          <p:cNvPr id="6" name="Рисунок 5">
            <a:extLst>
              <a:ext uri="{FF2B5EF4-FFF2-40B4-BE49-F238E27FC236}">
                <a16:creationId xmlns:a16="http://schemas.microsoft.com/office/drawing/2014/main" id="{CAEB3D8D-E158-734C-B182-71E6470B50B6}"/>
              </a:ext>
            </a:extLst>
          </p:cNvPr>
          <p:cNvPicPr>
            <a:picLocks noChangeAspect="1"/>
          </p:cNvPicPr>
          <p:nvPr/>
        </p:nvPicPr>
        <p:blipFill>
          <a:blip r:embed="rId2"/>
          <a:stretch>
            <a:fillRect/>
          </a:stretch>
        </p:blipFill>
        <p:spPr>
          <a:xfrm>
            <a:off x="1124806" y="3346450"/>
            <a:ext cx="19242806" cy="8472350"/>
          </a:xfrm>
          <a:prstGeom prst="rect">
            <a:avLst/>
          </a:prstGeom>
        </p:spPr>
      </p:pic>
    </p:spTree>
    <p:extLst>
      <p:ext uri="{BB962C8B-B14F-4D97-AF65-F5344CB8AC3E}">
        <p14:creationId xmlns:p14="http://schemas.microsoft.com/office/powerpoint/2010/main" val="121999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8F9686-2B70-444F-8FA2-7B673FEA3220}"/>
              </a:ext>
            </a:extLst>
          </p:cNvPr>
          <p:cNvSpPr>
            <a:spLocks noGrp="1"/>
          </p:cNvSpPr>
          <p:nvPr>
            <p:ph type="title"/>
          </p:nvPr>
        </p:nvSpPr>
        <p:spPr/>
        <p:txBody>
          <a:bodyPr/>
          <a:lstStyle/>
          <a:p>
            <a:r>
              <a:rPr lang="en-US" dirty="0"/>
              <a:t>ELBO properties</a:t>
            </a:r>
            <a:endParaRPr lang="ru-RU" dirty="0"/>
          </a:p>
        </p:txBody>
      </p:sp>
      <p:sp>
        <p:nvSpPr>
          <p:cNvPr id="4" name="Нижний колонтитул 3">
            <a:extLst>
              <a:ext uri="{FF2B5EF4-FFF2-40B4-BE49-F238E27FC236}">
                <a16:creationId xmlns:a16="http://schemas.microsoft.com/office/drawing/2014/main" id="{0010C676-C631-5647-8A03-DE3759EB35D3}"/>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813B6EB7-F64A-D340-9669-10390981268E}"/>
              </a:ext>
            </a:extLst>
          </p:cNvPr>
          <p:cNvSpPr>
            <a:spLocks noGrp="1"/>
          </p:cNvSpPr>
          <p:nvPr>
            <p:ph type="sldNum" sz="quarter" idx="12"/>
          </p:nvPr>
        </p:nvSpPr>
        <p:spPr/>
        <p:txBody>
          <a:bodyPr/>
          <a:lstStyle/>
          <a:p>
            <a:fld id="{741C03D3-FA44-40EC-9A21-1FC4FEA3E22E}" type="slidenum">
              <a:rPr lang="ru-RU" smtClean="0"/>
              <a:t>43</a:t>
            </a:fld>
            <a:endParaRPr lang="ru-RU"/>
          </a:p>
        </p:txBody>
      </p:sp>
      <p:pic>
        <p:nvPicPr>
          <p:cNvPr id="6" name="Рисунок 5">
            <a:extLst>
              <a:ext uri="{FF2B5EF4-FFF2-40B4-BE49-F238E27FC236}">
                <a16:creationId xmlns:a16="http://schemas.microsoft.com/office/drawing/2014/main" id="{3F3A2261-7C0E-FA4E-B315-9A3814CE480E}"/>
              </a:ext>
            </a:extLst>
          </p:cNvPr>
          <p:cNvPicPr>
            <a:picLocks noChangeAspect="1"/>
          </p:cNvPicPr>
          <p:nvPr/>
        </p:nvPicPr>
        <p:blipFill>
          <a:blip r:embed="rId2"/>
          <a:stretch>
            <a:fillRect/>
          </a:stretch>
        </p:blipFill>
        <p:spPr>
          <a:xfrm>
            <a:off x="1143000" y="2754311"/>
            <a:ext cx="16772206" cy="9520141"/>
          </a:xfrm>
          <a:prstGeom prst="rect">
            <a:avLst/>
          </a:prstGeom>
        </p:spPr>
      </p:pic>
    </p:spTree>
    <p:extLst>
      <p:ext uri="{BB962C8B-B14F-4D97-AF65-F5344CB8AC3E}">
        <p14:creationId xmlns:p14="http://schemas.microsoft.com/office/powerpoint/2010/main" val="2344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4162FA-4B8A-2E47-ABCE-F03099912BCD}"/>
              </a:ext>
            </a:extLst>
          </p:cNvPr>
          <p:cNvSpPr>
            <a:spLocks noGrp="1"/>
          </p:cNvSpPr>
          <p:nvPr>
            <p:ph type="title"/>
          </p:nvPr>
        </p:nvSpPr>
        <p:spPr/>
        <p:txBody>
          <a:bodyPr/>
          <a:lstStyle/>
          <a:p>
            <a:r>
              <a:rPr lang="en-US" dirty="0"/>
              <a:t>Bayesian Neural Network representation</a:t>
            </a:r>
            <a:endParaRPr lang="ru-RU" dirty="0"/>
          </a:p>
        </p:txBody>
      </p:sp>
      <p:sp>
        <p:nvSpPr>
          <p:cNvPr id="3" name="Объект 2">
            <a:extLst>
              <a:ext uri="{FF2B5EF4-FFF2-40B4-BE49-F238E27FC236}">
                <a16:creationId xmlns:a16="http://schemas.microsoft.com/office/drawing/2014/main" id="{933D4AA3-572A-A64F-93F0-2D3C7A298056}"/>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770A4E9D-0C90-534F-B16B-255BC6DF152A}"/>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14AD2910-E022-DD4A-BA1F-947553CD980F}"/>
              </a:ext>
            </a:extLst>
          </p:cNvPr>
          <p:cNvSpPr>
            <a:spLocks noGrp="1"/>
          </p:cNvSpPr>
          <p:nvPr>
            <p:ph type="sldNum" sz="quarter" idx="12"/>
          </p:nvPr>
        </p:nvSpPr>
        <p:spPr/>
        <p:txBody>
          <a:bodyPr/>
          <a:lstStyle/>
          <a:p>
            <a:fld id="{741C03D3-FA44-40EC-9A21-1FC4FEA3E22E}" type="slidenum">
              <a:rPr lang="ru-RU" smtClean="0"/>
              <a:t>44</a:t>
            </a:fld>
            <a:endParaRPr lang="ru-RU"/>
          </a:p>
        </p:txBody>
      </p:sp>
      <p:pic>
        <p:nvPicPr>
          <p:cNvPr id="7" name="Рисунок 6">
            <a:extLst>
              <a:ext uri="{FF2B5EF4-FFF2-40B4-BE49-F238E27FC236}">
                <a16:creationId xmlns:a16="http://schemas.microsoft.com/office/drawing/2014/main" id="{8A0193A8-A591-C349-98D0-47F2118AE606}"/>
              </a:ext>
            </a:extLst>
          </p:cNvPr>
          <p:cNvPicPr>
            <a:picLocks noChangeAspect="1"/>
          </p:cNvPicPr>
          <p:nvPr/>
        </p:nvPicPr>
        <p:blipFill>
          <a:blip r:embed="rId2"/>
          <a:stretch>
            <a:fillRect/>
          </a:stretch>
        </p:blipFill>
        <p:spPr>
          <a:xfrm>
            <a:off x="3930141" y="4568400"/>
            <a:ext cx="16557054" cy="6916000"/>
          </a:xfrm>
          <a:prstGeom prst="rect">
            <a:avLst/>
          </a:prstGeom>
        </p:spPr>
      </p:pic>
      <p:sp>
        <p:nvSpPr>
          <p:cNvPr id="8" name="Прямоугольник 7">
            <a:extLst>
              <a:ext uri="{FF2B5EF4-FFF2-40B4-BE49-F238E27FC236}">
                <a16:creationId xmlns:a16="http://schemas.microsoft.com/office/drawing/2014/main" id="{DF4329D0-3ED4-3442-89FA-C008FAD836B3}"/>
              </a:ext>
            </a:extLst>
          </p:cNvPr>
          <p:cNvSpPr/>
          <p:nvPr/>
        </p:nvSpPr>
        <p:spPr>
          <a:xfrm>
            <a:off x="6467206" y="3827567"/>
            <a:ext cx="4456669" cy="646331"/>
          </a:xfrm>
          <a:prstGeom prst="rect">
            <a:avLst/>
          </a:prstGeom>
        </p:spPr>
        <p:txBody>
          <a:bodyPr wrap="none">
            <a:spAutoFit/>
          </a:bodyPr>
          <a:lstStyle/>
          <a:p>
            <a:r>
              <a:rPr lang="en-US" dirty="0">
                <a:latin typeface="Roboto" panose="02000000000000000000" pitchFamily="2" charset="0"/>
              </a:rPr>
              <a:t>Standard Neural Net </a:t>
            </a:r>
            <a:endParaRPr lang="en-US" dirty="0"/>
          </a:p>
        </p:txBody>
      </p:sp>
      <p:sp>
        <p:nvSpPr>
          <p:cNvPr id="9" name="Прямоугольник 8">
            <a:extLst>
              <a:ext uri="{FF2B5EF4-FFF2-40B4-BE49-F238E27FC236}">
                <a16:creationId xmlns:a16="http://schemas.microsoft.com/office/drawing/2014/main" id="{2A6AD0AD-63F4-0344-9F6B-5876D8289168}"/>
              </a:ext>
            </a:extLst>
          </p:cNvPr>
          <p:cNvSpPr/>
          <p:nvPr/>
        </p:nvSpPr>
        <p:spPr>
          <a:xfrm>
            <a:off x="14019746" y="3922069"/>
            <a:ext cx="4458272" cy="646331"/>
          </a:xfrm>
          <a:prstGeom prst="rect">
            <a:avLst/>
          </a:prstGeom>
        </p:spPr>
        <p:txBody>
          <a:bodyPr wrap="none">
            <a:spAutoFit/>
          </a:bodyPr>
          <a:lstStyle/>
          <a:p>
            <a:r>
              <a:rPr lang="en-US" dirty="0">
                <a:latin typeface="Roboto" panose="02000000000000000000" pitchFamily="2" charset="0"/>
              </a:rPr>
              <a:t>Bayesian Neural Net </a:t>
            </a:r>
            <a:endParaRPr lang="en-US" dirty="0"/>
          </a:p>
        </p:txBody>
      </p:sp>
    </p:spTree>
    <p:extLst>
      <p:ext uri="{BB962C8B-B14F-4D97-AF65-F5344CB8AC3E}">
        <p14:creationId xmlns:p14="http://schemas.microsoft.com/office/powerpoint/2010/main" val="1238571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4A84DE-98AE-E14C-BC84-16BAA5DEAAB1}"/>
              </a:ext>
            </a:extLst>
          </p:cNvPr>
          <p:cNvSpPr>
            <a:spLocks noGrp="1"/>
          </p:cNvSpPr>
          <p:nvPr>
            <p:ph type="title"/>
          </p:nvPr>
        </p:nvSpPr>
        <p:spPr/>
        <p:txBody>
          <a:bodyPr/>
          <a:lstStyle/>
          <a:p>
            <a:r>
              <a:rPr lang="en-US" dirty="0"/>
              <a:t>Dropout reinvented</a:t>
            </a:r>
            <a:endParaRPr lang="ru-RU" dirty="0"/>
          </a:p>
        </p:txBody>
      </p:sp>
      <p:sp>
        <p:nvSpPr>
          <p:cNvPr id="3" name="Объект 2">
            <a:extLst>
              <a:ext uri="{FF2B5EF4-FFF2-40B4-BE49-F238E27FC236}">
                <a16:creationId xmlns:a16="http://schemas.microsoft.com/office/drawing/2014/main" id="{8CC22D07-2099-E94F-91C1-51968FE74FC1}"/>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B542CCE8-88E4-F94B-8FFB-4E6998BF518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6E19ACBC-88D2-B140-AFF9-61A0346014A5}"/>
              </a:ext>
            </a:extLst>
          </p:cNvPr>
          <p:cNvSpPr>
            <a:spLocks noGrp="1"/>
          </p:cNvSpPr>
          <p:nvPr>
            <p:ph type="sldNum" sz="quarter" idx="12"/>
          </p:nvPr>
        </p:nvSpPr>
        <p:spPr/>
        <p:txBody>
          <a:bodyPr/>
          <a:lstStyle/>
          <a:p>
            <a:fld id="{741C03D3-FA44-40EC-9A21-1FC4FEA3E22E}" type="slidenum">
              <a:rPr lang="ru-RU" smtClean="0"/>
              <a:t>45</a:t>
            </a:fld>
            <a:endParaRPr lang="ru-RU"/>
          </a:p>
        </p:txBody>
      </p:sp>
      <p:pic>
        <p:nvPicPr>
          <p:cNvPr id="6" name="Рисунок 5">
            <a:extLst>
              <a:ext uri="{FF2B5EF4-FFF2-40B4-BE49-F238E27FC236}">
                <a16:creationId xmlns:a16="http://schemas.microsoft.com/office/drawing/2014/main" id="{BF1DEC02-7D33-BE43-B6EA-64BFD4F0BAF7}"/>
              </a:ext>
            </a:extLst>
          </p:cNvPr>
          <p:cNvPicPr>
            <a:picLocks noChangeAspect="1"/>
          </p:cNvPicPr>
          <p:nvPr/>
        </p:nvPicPr>
        <p:blipFill>
          <a:blip r:embed="rId2"/>
          <a:stretch>
            <a:fillRect/>
          </a:stretch>
        </p:blipFill>
        <p:spPr>
          <a:xfrm>
            <a:off x="1143000" y="5708843"/>
            <a:ext cx="15794593" cy="6622980"/>
          </a:xfrm>
          <a:prstGeom prst="rect">
            <a:avLst/>
          </a:prstGeom>
        </p:spPr>
      </p:pic>
      <p:pic>
        <p:nvPicPr>
          <p:cNvPr id="7" name="Рисунок 6">
            <a:extLst>
              <a:ext uri="{FF2B5EF4-FFF2-40B4-BE49-F238E27FC236}">
                <a16:creationId xmlns:a16="http://schemas.microsoft.com/office/drawing/2014/main" id="{D0F06B76-8B0B-0845-9243-BA10F3D76D92}"/>
              </a:ext>
            </a:extLst>
          </p:cNvPr>
          <p:cNvPicPr>
            <a:picLocks noChangeAspect="1"/>
          </p:cNvPicPr>
          <p:nvPr/>
        </p:nvPicPr>
        <p:blipFill>
          <a:blip r:embed="rId3"/>
          <a:stretch>
            <a:fillRect/>
          </a:stretch>
        </p:blipFill>
        <p:spPr>
          <a:xfrm>
            <a:off x="11428006" y="1279321"/>
            <a:ext cx="12433300" cy="4356100"/>
          </a:xfrm>
          <a:prstGeom prst="rect">
            <a:avLst/>
          </a:prstGeom>
        </p:spPr>
      </p:pic>
    </p:spTree>
    <p:extLst>
      <p:ext uri="{BB962C8B-B14F-4D97-AF65-F5344CB8AC3E}">
        <p14:creationId xmlns:p14="http://schemas.microsoft.com/office/powerpoint/2010/main" val="2482647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68EDA-ADD6-A24E-B307-6FCDE66E00B1}"/>
              </a:ext>
            </a:extLst>
          </p:cNvPr>
          <p:cNvSpPr>
            <a:spLocks noGrp="1"/>
          </p:cNvSpPr>
          <p:nvPr>
            <p:ph type="title"/>
          </p:nvPr>
        </p:nvSpPr>
        <p:spPr/>
        <p:txBody>
          <a:bodyPr/>
          <a:lstStyle/>
          <a:p>
            <a:r>
              <a:rPr lang="en-US" dirty="0"/>
              <a:t>Variational Dropout</a:t>
            </a:r>
            <a:endParaRPr lang="ru-RU" dirty="0"/>
          </a:p>
        </p:txBody>
      </p:sp>
      <p:sp>
        <p:nvSpPr>
          <p:cNvPr id="3" name="Объект 2">
            <a:extLst>
              <a:ext uri="{FF2B5EF4-FFF2-40B4-BE49-F238E27FC236}">
                <a16:creationId xmlns:a16="http://schemas.microsoft.com/office/drawing/2014/main" id="{54EA775E-46CF-D24B-B2D2-44BC33F2F64A}"/>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A6CC94D3-DFB5-4741-A198-78A9BE89313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DB1C39A-9AE6-8948-90C8-18CDF17E2458}"/>
              </a:ext>
            </a:extLst>
          </p:cNvPr>
          <p:cNvSpPr>
            <a:spLocks noGrp="1"/>
          </p:cNvSpPr>
          <p:nvPr>
            <p:ph type="sldNum" sz="quarter" idx="12"/>
          </p:nvPr>
        </p:nvSpPr>
        <p:spPr/>
        <p:txBody>
          <a:bodyPr/>
          <a:lstStyle/>
          <a:p>
            <a:fld id="{741C03D3-FA44-40EC-9A21-1FC4FEA3E22E}" type="slidenum">
              <a:rPr lang="ru-RU" smtClean="0"/>
              <a:t>46</a:t>
            </a:fld>
            <a:endParaRPr lang="ru-RU"/>
          </a:p>
        </p:txBody>
      </p:sp>
      <p:pic>
        <p:nvPicPr>
          <p:cNvPr id="6" name="Рисунок 5">
            <a:extLst>
              <a:ext uri="{FF2B5EF4-FFF2-40B4-BE49-F238E27FC236}">
                <a16:creationId xmlns:a16="http://schemas.microsoft.com/office/drawing/2014/main" id="{C07513F3-B6BA-A44B-B842-720EA6229981}"/>
              </a:ext>
            </a:extLst>
          </p:cNvPr>
          <p:cNvPicPr>
            <a:picLocks noChangeAspect="1"/>
          </p:cNvPicPr>
          <p:nvPr/>
        </p:nvPicPr>
        <p:blipFill>
          <a:blip r:embed="rId2"/>
          <a:stretch>
            <a:fillRect/>
          </a:stretch>
        </p:blipFill>
        <p:spPr>
          <a:xfrm>
            <a:off x="1225544" y="5345457"/>
            <a:ext cx="18977103" cy="6854943"/>
          </a:xfrm>
          <a:prstGeom prst="rect">
            <a:avLst/>
          </a:prstGeom>
        </p:spPr>
      </p:pic>
      <p:pic>
        <p:nvPicPr>
          <p:cNvPr id="7" name="Рисунок 6">
            <a:extLst>
              <a:ext uri="{FF2B5EF4-FFF2-40B4-BE49-F238E27FC236}">
                <a16:creationId xmlns:a16="http://schemas.microsoft.com/office/drawing/2014/main" id="{AEA295D8-776D-EF43-8E7E-85D0A8CD8E9B}"/>
              </a:ext>
            </a:extLst>
          </p:cNvPr>
          <p:cNvPicPr>
            <a:picLocks noChangeAspect="1"/>
          </p:cNvPicPr>
          <p:nvPr/>
        </p:nvPicPr>
        <p:blipFill>
          <a:blip r:embed="rId3"/>
          <a:stretch>
            <a:fillRect/>
          </a:stretch>
        </p:blipFill>
        <p:spPr>
          <a:xfrm>
            <a:off x="4177606" y="3635312"/>
            <a:ext cx="4197600" cy="1760945"/>
          </a:xfrm>
          <a:prstGeom prst="rect">
            <a:avLst/>
          </a:prstGeom>
        </p:spPr>
      </p:pic>
      <p:pic>
        <p:nvPicPr>
          <p:cNvPr id="8" name="Рисунок 7">
            <a:extLst>
              <a:ext uri="{FF2B5EF4-FFF2-40B4-BE49-F238E27FC236}">
                <a16:creationId xmlns:a16="http://schemas.microsoft.com/office/drawing/2014/main" id="{9DD4957A-EBE5-E54C-90A9-3B605E61D62A}"/>
              </a:ext>
            </a:extLst>
          </p:cNvPr>
          <p:cNvPicPr>
            <a:picLocks noChangeAspect="1"/>
          </p:cNvPicPr>
          <p:nvPr/>
        </p:nvPicPr>
        <p:blipFill>
          <a:blip r:embed="rId4"/>
          <a:stretch>
            <a:fillRect/>
          </a:stretch>
        </p:blipFill>
        <p:spPr>
          <a:xfrm>
            <a:off x="10590318" y="3144697"/>
            <a:ext cx="11010900" cy="2349500"/>
          </a:xfrm>
          <a:prstGeom prst="rect">
            <a:avLst/>
          </a:prstGeom>
        </p:spPr>
      </p:pic>
    </p:spTree>
    <p:extLst>
      <p:ext uri="{BB962C8B-B14F-4D97-AF65-F5344CB8AC3E}">
        <p14:creationId xmlns:p14="http://schemas.microsoft.com/office/powerpoint/2010/main" val="2197390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4B6CDD-BA14-104C-AE05-DBDE62DF9A3B}"/>
              </a:ext>
            </a:extLst>
          </p:cNvPr>
          <p:cNvSpPr>
            <a:spLocks noGrp="1"/>
          </p:cNvSpPr>
          <p:nvPr>
            <p:ph type="title"/>
          </p:nvPr>
        </p:nvSpPr>
        <p:spPr/>
        <p:txBody>
          <a:bodyPr/>
          <a:lstStyle/>
          <a:p>
            <a:r>
              <a:rPr lang="en-US" dirty="0"/>
              <a:t>Sparse Variational Dropout</a:t>
            </a:r>
            <a:endParaRPr lang="ru-RU" dirty="0"/>
          </a:p>
        </p:txBody>
      </p:sp>
      <p:sp>
        <p:nvSpPr>
          <p:cNvPr id="3" name="Объект 2">
            <a:extLst>
              <a:ext uri="{FF2B5EF4-FFF2-40B4-BE49-F238E27FC236}">
                <a16:creationId xmlns:a16="http://schemas.microsoft.com/office/drawing/2014/main" id="{AC14EABC-3BF3-6448-A964-5C2F96BC0A09}"/>
              </a:ext>
            </a:extLst>
          </p:cNvPr>
          <p:cNvSpPr>
            <a:spLocks noGrp="1"/>
          </p:cNvSpPr>
          <p:nvPr>
            <p:ph idx="1"/>
          </p:nvPr>
        </p:nvSpPr>
        <p:spPr/>
        <p:txBody>
          <a:bodyPr/>
          <a:lstStyle/>
          <a:p>
            <a:endParaRPr lang="ru-RU" dirty="0"/>
          </a:p>
        </p:txBody>
      </p:sp>
      <p:sp>
        <p:nvSpPr>
          <p:cNvPr id="4" name="Нижний колонтитул 3">
            <a:extLst>
              <a:ext uri="{FF2B5EF4-FFF2-40B4-BE49-F238E27FC236}">
                <a16:creationId xmlns:a16="http://schemas.microsoft.com/office/drawing/2014/main" id="{9184CAED-A25F-7F44-AC93-8DE1634B66EF}"/>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8F2A794-E78B-DD4C-ADCE-D8DF2FC021E1}"/>
              </a:ext>
            </a:extLst>
          </p:cNvPr>
          <p:cNvSpPr>
            <a:spLocks noGrp="1"/>
          </p:cNvSpPr>
          <p:nvPr>
            <p:ph type="sldNum" sz="quarter" idx="12"/>
          </p:nvPr>
        </p:nvSpPr>
        <p:spPr/>
        <p:txBody>
          <a:bodyPr/>
          <a:lstStyle/>
          <a:p>
            <a:fld id="{741C03D3-FA44-40EC-9A21-1FC4FEA3E22E}" type="slidenum">
              <a:rPr lang="ru-RU" smtClean="0"/>
              <a:t>47</a:t>
            </a:fld>
            <a:endParaRPr lang="ru-RU"/>
          </a:p>
        </p:txBody>
      </p:sp>
      <p:pic>
        <p:nvPicPr>
          <p:cNvPr id="6" name="Рисунок 5">
            <a:extLst>
              <a:ext uri="{FF2B5EF4-FFF2-40B4-BE49-F238E27FC236}">
                <a16:creationId xmlns:a16="http://schemas.microsoft.com/office/drawing/2014/main" id="{7C70DA93-9C21-8E4B-8800-BE2340BBDE1B}"/>
              </a:ext>
            </a:extLst>
          </p:cNvPr>
          <p:cNvPicPr>
            <a:picLocks noChangeAspect="1"/>
          </p:cNvPicPr>
          <p:nvPr/>
        </p:nvPicPr>
        <p:blipFill>
          <a:blip r:embed="rId2"/>
          <a:stretch>
            <a:fillRect/>
          </a:stretch>
        </p:blipFill>
        <p:spPr>
          <a:xfrm>
            <a:off x="743206" y="2741551"/>
            <a:ext cx="17935200" cy="9464737"/>
          </a:xfrm>
          <a:prstGeom prst="rect">
            <a:avLst/>
          </a:prstGeom>
        </p:spPr>
      </p:pic>
      <p:sp>
        <p:nvSpPr>
          <p:cNvPr id="7" name="Прямоугольник 6">
            <a:extLst>
              <a:ext uri="{FF2B5EF4-FFF2-40B4-BE49-F238E27FC236}">
                <a16:creationId xmlns:a16="http://schemas.microsoft.com/office/drawing/2014/main" id="{632CB255-88E9-9648-BBB5-D54AAB75FD71}"/>
              </a:ext>
            </a:extLst>
          </p:cNvPr>
          <p:cNvSpPr/>
          <p:nvPr/>
        </p:nvSpPr>
        <p:spPr>
          <a:xfrm>
            <a:off x="8366381" y="12206288"/>
            <a:ext cx="14907956" cy="1200329"/>
          </a:xfrm>
          <a:prstGeom prst="rect">
            <a:avLst/>
          </a:prstGeom>
        </p:spPr>
        <p:txBody>
          <a:bodyPr wrap="square">
            <a:spAutoFit/>
          </a:bodyPr>
          <a:lstStyle/>
          <a:p>
            <a:r>
              <a:rPr lang="en-US" dirty="0">
                <a:solidFill>
                  <a:srgbClr val="0260BF"/>
                </a:solidFill>
                <a:latin typeface="Calibri" panose="020F0502020204030204" pitchFamily="34" charset="0"/>
              </a:rPr>
              <a:t>Dmitry </a:t>
            </a:r>
            <a:r>
              <a:rPr lang="en-US" dirty="0" err="1">
                <a:solidFill>
                  <a:srgbClr val="0260BF"/>
                </a:solidFill>
                <a:latin typeface="Calibri" panose="020F0502020204030204" pitchFamily="34" charset="0"/>
              </a:rPr>
              <a:t>Molchanov</a:t>
            </a:r>
            <a:r>
              <a:rPr lang="en-US" dirty="0">
                <a:latin typeface="Calibri" panose="020F0502020204030204" pitchFamily="34" charset="0"/>
              </a:rPr>
              <a:t>, </a:t>
            </a:r>
            <a:r>
              <a:rPr lang="en-US" dirty="0" err="1">
                <a:solidFill>
                  <a:srgbClr val="0260BF"/>
                </a:solidFill>
                <a:latin typeface="Calibri" panose="020F0502020204030204" pitchFamily="34" charset="0"/>
              </a:rPr>
              <a:t>Arsenii</a:t>
            </a:r>
            <a:r>
              <a:rPr lang="en-US" dirty="0">
                <a:solidFill>
                  <a:srgbClr val="0260BF"/>
                </a:solidFill>
                <a:latin typeface="Calibri" panose="020F0502020204030204" pitchFamily="34" charset="0"/>
              </a:rPr>
              <a:t> </a:t>
            </a:r>
            <a:r>
              <a:rPr lang="en-US" dirty="0" err="1">
                <a:solidFill>
                  <a:srgbClr val="0260BF"/>
                </a:solidFill>
                <a:latin typeface="Calibri" panose="020F0502020204030204" pitchFamily="34" charset="0"/>
              </a:rPr>
              <a:t>Ashukha</a:t>
            </a:r>
            <a:r>
              <a:rPr lang="en-US" dirty="0">
                <a:latin typeface="Calibri" panose="020F0502020204030204" pitchFamily="34" charset="0"/>
              </a:rPr>
              <a:t>, </a:t>
            </a:r>
            <a:r>
              <a:rPr lang="en-US" dirty="0">
                <a:solidFill>
                  <a:srgbClr val="0260BF"/>
                </a:solidFill>
                <a:latin typeface="Calibri" panose="020F0502020204030204" pitchFamily="34" charset="0"/>
              </a:rPr>
              <a:t>Dmitry </a:t>
            </a:r>
            <a:r>
              <a:rPr lang="en-US" dirty="0" err="1">
                <a:solidFill>
                  <a:srgbClr val="0260BF"/>
                </a:solidFill>
                <a:latin typeface="Calibri" panose="020F0502020204030204" pitchFamily="34" charset="0"/>
              </a:rPr>
              <a:t>Vetrov</a:t>
            </a:r>
            <a:r>
              <a:rPr lang="en-US" dirty="0">
                <a:latin typeface="Calibri" panose="020F0502020204030204" pitchFamily="34" charset="0"/>
              </a:rPr>
              <a:t>. Variational Dropout </a:t>
            </a:r>
            <a:r>
              <a:rPr lang="en-US" dirty="0" err="1">
                <a:latin typeface="Calibri" panose="020F0502020204030204" pitchFamily="34" charset="0"/>
              </a:rPr>
              <a:t>Sparsifies</a:t>
            </a:r>
            <a:r>
              <a:rPr lang="en-US" dirty="0">
                <a:latin typeface="Calibri" panose="020F0502020204030204" pitchFamily="34" charset="0"/>
              </a:rPr>
              <a:t> Deep Neural Networks. ICML 2017. </a:t>
            </a:r>
            <a:endParaRPr lang="en-US" dirty="0">
              <a:effectLst/>
            </a:endParaRPr>
          </a:p>
        </p:txBody>
      </p:sp>
    </p:spTree>
    <p:extLst>
      <p:ext uri="{BB962C8B-B14F-4D97-AF65-F5344CB8AC3E}">
        <p14:creationId xmlns:p14="http://schemas.microsoft.com/office/powerpoint/2010/main" val="2176330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B9B777-F2B1-FF4A-9265-0E7F7E1CA031}"/>
              </a:ext>
            </a:extLst>
          </p:cNvPr>
          <p:cNvSpPr>
            <a:spLocks noGrp="1"/>
          </p:cNvSpPr>
          <p:nvPr>
            <p:ph type="title"/>
          </p:nvPr>
        </p:nvSpPr>
        <p:spPr/>
        <p:txBody>
          <a:bodyPr/>
          <a:lstStyle/>
          <a:p>
            <a:r>
              <a:rPr lang="en-US" dirty="0" err="1"/>
              <a:t>Visualisation</a:t>
            </a:r>
            <a:endParaRPr lang="ru-RU" dirty="0"/>
          </a:p>
        </p:txBody>
      </p:sp>
      <p:pic>
        <p:nvPicPr>
          <p:cNvPr id="9" name="Объект 8">
            <a:extLst>
              <a:ext uri="{FF2B5EF4-FFF2-40B4-BE49-F238E27FC236}">
                <a16:creationId xmlns:a16="http://schemas.microsoft.com/office/drawing/2014/main" id="{2197022E-82C8-1B47-B566-748DB600D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1981" y="1915175"/>
            <a:ext cx="11048425" cy="11048425"/>
          </a:xfrm>
        </p:spPr>
      </p:pic>
      <p:sp>
        <p:nvSpPr>
          <p:cNvPr id="4" name="Нижний колонтитул 3">
            <a:extLst>
              <a:ext uri="{FF2B5EF4-FFF2-40B4-BE49-F238E27FC236}">
                <a16:creationId xmlns:a16="http://schemas.microsoft.com/office/drawing/2014/main" id="{B5CAF5FC-8B43-2F43-8A71-69556CCE0821}"/>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E1410F01-60A7-934E-84F7-CB2B49623DD3}"/>
              </a:ext>
            </a:extLst>
          </p:cNvPr>
          <p:cNvSpPr>
            <a:spLocks noGrp="1"/>
          </p:cNvSpPr>
          <p:nvPr>
            <p:ph type="sldNum" sz="quarter" idx="12"/>
          </p:nvPr>
        </p:nvSpPr>
        <p:spPr/>
        <p:txBody>
          <a:bodyPr/>
          <a:lstStyle/>
          <a:p>
            <a:fld id="{741C03D3-FA44-40EC-9A21-1FC4FEA3E22E}" type="slidenum">
              <a:rPr lang="ru-RU" smtClean="0"/>
              <a:t>48</a:t>
            </a:fld>
            <a:endParaRPr lang="ru-RU"/>
          </a:p>
        </p:txBody>
      </p:sp>
    </p:spTree>
    <p:extLst>
      <p:ext uri="{BB962C8B-B14F-4D97-AF65-F5344CB8AC3E}">
        <p14:creationId xmlns:p14="http://schemas.microsoft.com/office/powerpoint/2010/main" val="356104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55C16C-B18D-844E-A45C-A9768807E01A}"/>
              </a:ext>
            </a:extLst>
          </p:cNvPr>
          <p:cNvSpPr>
            <a:spLocks noGrp="1"/>
          </p:cNvSpPr>
          <p:nvPr>
            <p:ph type="title"/>
          </p:nvPr>
        </p:nvSpPr>
        <p:spPr/>
        <p:txBody>
          <a:bodyPr/>
          <a:lstStyle/>
          <a:p>
            <a:r>
              <a:rPr lang="en-US" dirty="0"/>
              <a:t>Comparison</a:t>
            </a:r>
            <a:endParaRPr lang="ru-RU" dirty="0"/>
          </a:p>
        </p:txBody>
      </p:sp>
      <p:sp>
        <p:nvSpPr>
          <p:cNvPr id="3" name="Объект 2">
            <a:extLst>
              <a:ext uri="{FF2B5EF4-FFF2-40B4-BE49-F238E27FC236}">
                <a16:creationId xmlns:a16="http://schemas.microsoft.com/office/drawing/2014/main" id="{61C8726F-BDAB-3844-B0C0-C10C12348B7E}"/>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C1102DB4-6021-E040-AC29-A4F2E0657F9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897EF45-B0AC-264A-95E3-7CC612033660}"/>
              </a:ext>
            </a:extLst>
          </p:cNvPr>
          <p:cNvSpPr>
            <a:spLocks noGrp="1"/>
          </p:cNvSpPr>
          <p:nvPr>
            <p:ph type="sldNum" sz="quarter" idx="12"/>
          </p:nvPr>
        </p:nvSpPr>
        <p:spPr/>
        <p:txBody>
          <a:bodyPr/>
          <a:lstStyle/>
          <a:p>
            <a:fld id="{741C03D3-FA44-40EC-9A21-1FC4FEA3E22E}" type="slidenum">
              <a:rPr lang="ru-RU" smtClean="0"/>
              <a:t>49</a:t>
            </a:fld>
            <a:endParaRPr lang="ru-RU"/>
          </a:p>
        </p:txBody>
      </p:sp>
      <p:pic>
        <p:nvPicPr>
          <p:cNvPr id="6" name="Рисунок 5">
            <a:extLst>
              <a:ext uri="{FF2B5EF4-FFF2-40B4-BE49-F238E27FC236}">
                <a16:creationId xmlns:a16="http://schemas.microsoft.com/office/drawing/2014/main" id="{02EC3B38-15BA-6640-8C34-3D9F28C9E141}"/>
              </a:ext>
            </a:extLst>
          </p:cNvPr>
          <p:cNvPicPr>
            <a:picLocks noChangeAspect="1"/>
          </p:cNvPicPr>
          <p:nvPr/>
        </p:nvPicPr>
        <p:blipFill>
          <a:blip r:embed="rId2"/>
          <a:stretch>
            <a:fillRect/>
          </a:stretch>
        </p:blipFill>
        <p:spPr>
          <a:xfrm>
            <a:off x="2686843" y="3533775"/>
            <a:ext cx="16373476" cy="8186738"/>
          </a:xfrm>
          <a:prstGeom prst="rect">
            <a:avLst/>
          </a:prstGeom>
        </p:spPr>
      </p:pic>
    </p:spTree>
    <p:extLst>
      <p:ext uri="{BB962C8B-B14F-4D97-AF65-F5344CB8AC3E}">
        <p14:creationId xmlns:p14="http://schemas.microsoft.com/office/powerpoint/2010/main" val="274770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97B964-1275-9BE5-05BB-C11FA7FCC80B}"/>
              </a:ext>
            </a:extLst>
          </p:cNvPr>
          <p:cNvSpPr txBox="1"/>
          <p:nvPr/>
        </p:nvSpPr>
        <p:spPr>
          <a:xfrm>
            <a:off x="1143000" y="3508749"/>
            <a:ext cx="13337806" cy="10926068"/>
          </a:xfrm>
          <a:prstGeom prst="rect">
            <a:avLst/>
          </a:prstGeom>
          <a:noFill/>
        </p:spPr>
        <p:txBody>
          <a:bodyPr wrap="square">
            <a:spAutoFit/>
          </a:bodyPr>
          <a:lstStyle/>
          <a:p>
            <a:r>
              <a:rPr lang="en-GB" sz="6400" dirty="0"/>
              <a:t>Classic ML idea – maximum likelihood: </a:t>
            </a:r>
          </a:p>
          <a:p>
            <a:endParaRPr lang="en-GB" sz="6400" dirty="0"/>
          </a:p>
          <a:p>
            <a:endParaRPr lang="en-GB" sz="6400" dirty="0"/>
          </a:p>
          <a:p>
            <a:r>
              <a:rPr lang="en-GB" sz="6400" dirty="0"/>
              <a:t>pointwise estimation of trainable parameters at given configuration.</a:t>
            </a:r>
          </a:p>
          <a:p>
            <a:endParaRPr lang="en-GB" sz="6400" dirty="0"/>
          </a:p>
          <a:p>
            <a:r>
              <a:rPr lang="en-GB" sz="6400" dirty="0"/>
              <a:t>However, there is always set of parameters, that define </a:t>
            </a:r>
            <a:r>
              <a:rPr lang="en-GB" sz="6400" i="1" dirty="0">
                <a:latin typeface="Times New Roman" panose="02020603050405020304" pitchFamily="18" charset="0"/>
                <a:cs typeface="Times New Roman" panose="02020603050405020304" pitchFamily="18" charset="0"/>
              </a:rPr>
              <a:t>F</a:t>
            </a:r>
            <a:r>
              <a:rPr lang="en-GB" sz="6400" dirty="0"/>
              <a:t>, so we can repeat argmax over and over… </a:t>
            </a:r>
          </a:p>
          <a:p>
            <a:endParaRPr lang="en-GB" sz="6400" dirty="0"/>
          </a:p>
          <a:p>
            <a:endParaRPr lang="en-GB" sz="6400" dirty="0"/>
          </a:p>
        </p:txBody>
      </p:sp>
      <p:sp>
        <p:nvSpPr>
          <p:cNvPr id="2" name="Заголовок 1">
            <a:extLst>
              <a:ext uri="{FF2B5EF4-FFF2-40B4-BE49-F238E27FC236}">
                <a16:creationId xmlns:a16="http://schemas.microsoft.com/office/drawing/2014/main" id="{3FB4540D-23F6-B949-B533-B4A5FB2BF780}"/>
              </a:ext>
            </a:extLst>
          </p:cNvPr>
          <p:cNvSpPr>
            <a:spLocks noGrp="1"/>
          </p:cNvSpPr>
          <p:nvPr>
            <p:ph type="title"/>
          </p:nvPr>
        </p:nvSpPr>
        <p:spPr/>
        <p:txBody>
          <a:bodyPr/>
          <a:lstStyle/>
          <a:p>
            <a:r>
              <a:rPr lang="en-US" dirty="0"/>
              <a:t>Classic Machine Learning approach</a:t>
            </a:r>
            <a:endParaRPr lang="ru-RU" dirty="0"/>
          </a:p>
        </p:txBody>
      </p:sp>
      <p:sp>
        <p:nvSpPr>
          <p:cNvPr id="4" name="Нижний колонтитул 3">
            <a:extLst>
              <a:ext uri="{FF2B5EF4-FFF2-40B4-BE49-F238E27FC236}">
                <a16:creationId xmlns:a16="http://schemas.microsoft.com/office/drawing/2014/main" id="{50B7714C-87E1-1D4E-B3F1-638653C006EB}"/>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77786270-E67F-E446-9A68-302EE2CBA446}"/>
              </a:ext>
            </a:extLst>
          </p:cNvPr>
          <p:cNvSpPr>
            <a:spLocks noGrp="1"/>
          </p:cNvSpPr>
          <p:nvPr>
            <p:ph type="sldNum" sz="quarter" idx="12"/>
          </p:nvPr>
        </p:nvSpPr>
        <p:spPr/>
        <p:txBody>
          <a:bodyPr/>
          <a:lstStyle/>
          <a:p>
            <a:fld id="{741C03D3-FA44-40EC-9A21-1FC4FEA3E22E}" type="slidenum">
              <a:rPr lang="ru-RU" smtClean="0"/>
              <a:t>5</a:t>
            </a:fld>
            <a:endParaRPr lang="ru-RU"/>
          </a:p>
        </p:txBody>
      </p:sp>
      <p:pic>
        <p:nvPicPr>
          <p:cNvPr id="10" name="Рисунок 9">
            <a:extLst>
              <a:ext uri="{FF2B5EF4-FFF2-40B4-BE49-F238E27FC236}">
                <a16:creationId xmlns:a16="http://schemas.microsoft.com/office/drawing/2014/main" id="{71F68BA8-68A3-83A6-F2CB-16F22E8844BF}"/>
              </a:ext>
            </a:extLst>
          </p:cNvPr>
          <p:cNvPicPr>
            <a:picLocks noChangeAspect="1"/>
          </p:cNvPicPr>
          <p:nvPr/>
        </p:nvPicPr>
        <p:blipFill>
          <a:blip r:embed="rId2"/>
          <a:stretch>
            <a:fillRect/>
          </a:stretch>
        </p:blipFill>
        <p:spPr>
          <a:xfrm>
            <a:off x="3032806" y="4878654"/>
            <a:ext cx="7050620" cy="1589279"/>
          </a:xfrm>
          <a:prstGeom prst="rect">
            <a:avLst/>
          </a:prstGeom>
        </p:spPr>
      </p:pic>
      <p:pic>
        <p:nvPicPr>
          <p:cNvPr id="13" name="Рисунок 12">
            <a:extLst>
              <a:ext uri="{FF2B5EF4-FFF2-40B4-BE49-F238E27FC236}">
                <a16:creationId xmlns:a16="http://schemas.microsoft.com/office/drawing/2014/main" id="{D000C142-A51B-6836-9B3B-76C7FD1DCA6A}"/>
              </a:ext>
            </a:extLst>
          </p:cNvPr>
          <p:cNvPicPr>
            <a:picLocks noChangeAspect="1"/>
          </p:cNvPicPr>
          <p:nvPr/>
        </p:nvPicPr>
        <p:blipFill>
          <a:blip r:embed="rId3"/>
          <a:stretch>
            <a:fillRect/>
          </a:stretch>
        </p:blipFill>
        <p:spPr>
          <a:xfrm>
            <a:off x="12964237" y="4624769"/>
            <a:ext cx="10975065" cy="4904431"/>
          </a:xfrm>
          <a:prstGeom prst="rect">
            <a:avLst/>
          </a:prstGeom>
        </p:spPr>
      </p:pic>
    </p:spTree>
    <p:extLst>
      <p:ext uri="{BB962C8B-B14F-4D97-AF65-F5344CB8AC3E}">
        <p14:creationId xmlns:p14="http://schemas.microsoft.com/office/powerpoint/2010/main" val="1665282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50</a:t>
            </a:fld>
            <a:endParaRPr lang="ru-RU"/>
          </a:p>
        </p:txBody>
      </p:sp>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sp>
        <p:nvSpPr>
          <p:cNvPr id="8" name="Прямоугольник 7">
            <a:extLst>
              <a:ext uri="{FF2B5EF4-FFF2-40B4-BE49-F238E27FC236}">
                <a16:creationId xmlns:a16="http://schemas.microsoft.com/office/drawing/2014/main" id="{8F9454D3-5F74-2A4F-961F-161F6E7C0CD0}"/>
              </a:ext>
            </a:extLst>
          </p:cNvPr>
          <p:cNvSpPr/>
          <p:nvPr/>
        </p:nvSpPr>
        <p:spPr>
          <a:xfrm>
            <a:off x="1506406" y="3136699"/>
            <a:ext cx="8323112" cy="1200329"/>
          </a:xfrm>
          <a:prstGeom prst="rect">
            <a:avLst/>
          </a:prstGeom>
        </p:spPr>
        <p:txBody>
          <a:bodyPr wrap="none">
            <a:spAutoFit/>
          </a:bodyPr>
          <a:lstStyle/>
          <a:p>
            <a:r>
              <a:rPr lang="en-US" dirty="0">
                <a:latin typeface="Roboto" panose="02000000000000000000" pitchFamily="2" charset="0"/>
              </a:rPr>
              <a:t>Simultaneous pruning and quantization </a:t>
            </a:r>
            <a:br>
              <a:rPr lang="en-US" dirty="0">
                <a:latin typeface="Roboto" panose="02000000000000000000" pitchFamily="2" charset="0"/>
              </a:rPr>
            </a:br>
            <a:r>
              <a:rPr lang="en-US" dirty="0">
                <a:latin typeface="Roboto" panose="02000000000000000000" pitchFamily="2" charset="0"/>
              </a:rPr>
              <a:t>of weights - ternary codebook</a:t>
            </a:r>
            <a:endParaRPr lang="en-US" dirty="0"/>
          </a:p>
        </p:txBody>
      </p:sp>
      <p:sp>
        <p:nvSpPr>
          <p:cNvPr id="9" name="Прямоугольник 8">
            <a:extLst>
              <a:ext uri="{FF2B5EF4-FFF2-40B4-BE49-F238E27FC236}">
                <a16:creationId xmlns:a16="http://schemas.microsoft.com/office/drawing/2014/main" id="{B16D1862-C18C-8D4E-9031-AEEB34F8B8A6}"/>
              </a:ext>
            </a:extLst>
          </p:cNvPr>
          <p:cNvSpPr/>
          <p:nvPr/>
        </p:nvSpPr>
        <p:spPr>
          <a:xfrm>
            <a:off x="12851476" y="3192135"/>
            <a:ext cx="8129148" cy="646331"/>
          </a:xfrm>
          <a:prstGeom prst="rect">
            <a:avLst/>
          </a:prstGeom>
        </p:spPr>
        <p:txBody>
          <a:bodyPr wrap="none">
            <a:spAutoFit/>
          </a:bodyPr>
          <a:lstStyle/>
          <a:p>
            <a:r>
              <a:rPr lang="en-US" dirty="0">
                <a:latin typeface="Roboto" panose="02000000000000000000" pitchFamily="2" charset="0"/>
              </a:rPr>
              <a:t>Quantizing prior: “multi-spike-and-slab”</a:t>
            </a:r>
            <a:endParaRPr lang="en-US" dirty="0"/>
          </a:p>
        </p:txBody>
      </p:sp>
      <p:pic>
        <p:nvPicPr>
          <p:cNvPr id="10" name="Рисунок 9">
            <a:extLst>
              <a:ext uri="{FF2B5EF4-FFF2-40B4-BE49-F238E27FC236}">
                <a16:creationId xmlns:a16="http://schemas.microsoft.com/office/drawing/2014/main" id="{1037BD7F-7C0C-A64B-91F5-21D08BFE02B8}"/>
              </a:ext>
            </a:extLst>
          </p:cNvPr>
          <p:cNvPicPr>
            <a:picLocks noChangeAspect="1"/>
          </p:cNvPicPr>
          <p:nvPr/>
        </p:nvPicPr>
        <p:blipFill>
          <a:blip r:embed="rId2"/>
          <a:stretch>
            <a:fillRect/>
          </a:stretch>
        </p:blipFill>
        <p:spPr>
          <a:xfrm>
            <a:off x="2651206" y="4931399"/>
            <a:ext cx="7632000" cy="5382771"/>
          </a:xfrm>
          <a:prstGeom prst="rect">
            <a:avLst/>
          </a:prstGeom>
        </p:spPr>
      </p:pic>
      <p:pic>
        <p:nvPicPr>
          <p:cNvPr id="11" name="Рисунок 10">
            <a:extLst>
              <a:ext uri="{FF2B5EF4-FFF2-40B4-BE49-F238E27FC236}">
                <a16:creationId xmlns:a16="http://schemas.microsoft.com/office/drawing/2014/main" id="{EE0F8F3E-F6CF-4A42-BF8F-F503CA580D49}"/>
              </a:ext>
            </a:extLst>
          </p:cNvPr>
          <p:cNvPicPr>
            <a:picLocks noChangeAspect="1"/>
          </p:cNvPicPr>
          <p:nvPr/>
        </p:nvPicPr>
        <p:blipFill>
          <a:blip r:embed="rId3"/>
          <a:stretch>
            <a:fillRect/>
          </a:stretch>
        </p:blipFill>
        <p:spPr>
          <a:xfrm>
            <a:off x="12191206" y="4646431"/>
            <a:ext cx="5342400" cy="5358300"/>
          </a:xfrm>
          <a:prstGeom prst="rect">
            <a:avLst/>
          </a:prstGeom>
        </p:spPr>
      </p:pic>
      <p:pic>
        <p:nvPicPr>
          <p:cNvPr id="12" name="Рисунок 11">
            <a:extLst>
              <a:ext uri="{FF2B5EF4-FFF2-40B4-BE49-F238E27FC236}">
                <a16:creationId xmlns:a16="http://schemas.microsoft.com/office/drawing/2014/main" id="{CCE660A1-D9F2-4842-B6C1-A41A54E67AD4}"/>
              </a:ext>
            </a:extLst>
          </p:cNvPr>
          <p:cNvPicPr>
            <a:picLocks noChangeAspect="1"/>
          </p:cNvPicPr>
          <p:nvPr/>
        </p:nvPicPr>
        <p:blipFill>
          <a:blip r:embed="rId4"/>
          <a:stretch>
            <a:fillRect/>
          </a:stretch>
        </p:blipFill>
        <p:spPr>
          <a:xfrm>
            <a:off x="12191206" y="10229305"/>
            <a:ext cx="6369054" cy="1233314"/>
          </a:xfrm>
          <a:prstGeom prst="rect">
            <a:avLst/>
          </a:prstGeom>
        </p:spPr>
      </p:pic>
      <p:pic>
        <p:nvPicPr>
          <p:cNvPr id="13" name="Рисунок 12">
            <a:extLst>
              <a:ext uri="{FF2B5EF4-FFF2-40B4-BE49-F238E27FC236}">
                <a16:creationId xmlns:a16="http://schemas.microsoft.com/office/drawing/2014/main" id="{AA5EE059-F1C1-3A4F-8977-01716609EAB1}"/>
              </a:ext>
            </a:extLst>
          </p:cNvPr>
          <p:cNvPicPr>
            <a:picLocks noChangeAspect="1"/>
          </p:cNvPicPr>
          <p:nvPr/>
        </p:nvPicPr>
        <p:blipFill>
          <a:blip r:embed="rId5"/>
          <a:stretch>
            <a:fillRect/>
          </a:stretch>
        </p:blipFill>
        <p:spPr>
          <a:xfrm>
            <a:off x="18775362" y="10205483"/>
            <a:ext cx="2701902" cy="1257135"/>
          </a:xfrm>
          <a:prstGeom prst="rect">
            <a:avLst/>
          </a:prstGeom>
        </p:spPr>
      </p:pic>
    </p:spTree>
    <p:extLst>
      <p:ext uri="{BB962C8B-B14F-4D97-AF65-F5344CB8AC3E}">
        <p14:creationId xmlns:p14="http://schemas.microsoft.com/office/powerpoint/2010/main" val="903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51</a:t>
            </a:fld>
            <a:endParaRPr lang="ru-RU"/>
          </a:p>
        </p:txBody>
      </p:sp>
      <p:pic>
        <p:nvPicPr>
          <p:cNvPr id="6" name="Рисунок 5">
            <a:extLst>
              <a:ext uri="{FF2B5EF4-FFF2-40B4-BE49-F238E27FC236}">
                <a16:creationId xmlns:a16="http://schemas.microsoft.com/office/drawing/2014/main" id="{574B7885-1EB0-E34B-B862-22904C9DDB6F}"/>
              </a:ext>
            </a:extLst>
          </p:cNvPr>
          <p:cNvPicPr>
            <a:picLocks noChangeAspect="1"/>
          </p:cNvPicPr>
          <p:nvPr/>
        </p:nvPicPr>
        <p:blipFill>
          <a:blip r:embed="rId2"/>
          <a:stretch>
            <a:fillRect/>
          </a:stretch>
        </p:blipFill>
        <p:spPr>
          <a:xfrm>
            <a:off x="743206" y="3805200"/>
            <a:ext cx="23431823" cy="6941777"/>
          </a:xfrm>
          <a:prstGeom prst="rect">
            <a:avLst/>
          </a:prstGeom>
        </p:spPr>
      </p:pic>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sp>
        <p:nvSpPr>
          <p:cNvPr id="8" name="Прямоугольник 7">
            <a:extLst>
              <a:ext uri="{FF2B5EF4-FFF2-40B4-BE49-F238E27FC236}">
                <a16:creationId xmlns:a16="http://schemas.microsoft.com/office/drawing/2014/main" id="{8F9454D3-5F74-2A4F-961F-161F6E7C0CD0}"/>
              </a:ext>
            </a:extLst>
          </p:cNvPr>
          <p:cNvSpPr/>
          <p:nvPr/>
        </p:nvSpPr>
        <p:spPr>
          <a:xfrm>
            <a:off x="4559206" y="3103435"/>
            <a:ext cx="3946914" cy="646331"/>
          </a:xfrm>
          <a:prstGeom prst="rect">
            <a:avLst/>
          </a:prstGeom>
        </p:spPr>
        <p:txBody>
          <a:bodyPr wrap="none">
            <a:spAutoFit/>
          </a:bodyPr>
          <a:lstStyle/>
          <a:p>
            <a:r>
              <a:rPr lang="en-US" dirty="0">
                <a:latin typeface="Roboto" panose="02000000000000000000" pitchFamily="2" charset="0"/>
              </a:rPr>
              <a:t>Standard Training </a:t>
            </a:r>
            <a:endParaRPr lang="en-US" dirty="0"/>
          </a:p>
        </p:txBody>
      </p:sp>
      <p:sp>
        <p:nvSpPr>
          <p:cNvPr id="9" name="Прямоугольник 8">
            <a:extLst>
              <a:ext uri="{FF2B5EF4-FFF2-40B4-BE49-F238E27FC236}">
                <a16:creationId xmlns:a16="http://schemas.microsoft.com/office/drawing/2014/main" id="{B16D1862-C18C-8D4E-9031-AEEB34F8B8A6}"/>
              </a:ext>
            </a:extLst>
          </p:cNvPr>
          <p:cNvSpPr/>
          <p:nvPr/>
        </p:nvSpPr>
        <p:spPr>
          <a:xfrm>
            <a:off x="14480806" y="3158869"/>
            <a:ext cx="6947736" cy="646331"/>
          </a:xfrm>
          <a:prstGeom prst="rect">
            <a:avLst/>
          </a:prstGeom>
        </p:spPr>
        <p:txBody>
          <a:bodyPr wrap="none">
            <a:spAutoFit/>
          </a:bodyPr>
          <a:lstStyle/>
          <a:p>
            <a:r>
              <a:rPr lang="en-US" dirty="0">
                <a:latin typeface="Roboto" panose="02000000000000000000" pitchFamily="2" charset="0"/>
              </a:rPr>
              <a:t>Variational Network Quantization</a:t>
            </a:r>
            <a:endParaRPr lang="en-US" dirty="0"/>
          </a:p>
        </p:txBody>
      </p:sp>
    </p:spTree>
    <p:extLst>
      <p:ext uri="{BB962C8B-B14F-4D97-AF65-F5344CB8AC3E}">
        <p14:creationId xmlns:p14="http://schemas.microsoft.com/office/powerpoint/2010/main" val="139380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2AB9C7-4784-5344-92BF-7051D83C3913}"/>
              </a:ext>
            </a:extLst>
          </p:cNvPr>
          <p:cNvSpPr>
            <a:spLocks noGrp="1"/>
          </p:cNvSpPr>
          <p:nvPr>
            <p:ph type="title"/>
          </p:nvPr>
        </p:nvSpPr>
        <p:spPr/>
        <p:txBody>
          <a:bodyPr/>
          <a:lstStyle/>
          <a:p>
            <a:r>
              <a:rPr lang="en-US" dirty="0"/>
              <a:t>Simultaneous pruning and quantization</a:t>
            </a:r>
            <a:endParaRPr lang="ru-RU" dirty="0"/>
          </a:p>
        </p:txBody>
      </p:sp>
      <p:sp>
        <p:nvSpPr>
          <p:cNvPr id="10" name="Объект 9">
            <a:extLst>
              <a:ext uri="{FF2B5EF4-FFF2-40B4-BE49-F238E27FC236}">
                <a16:creationId xmlns:a16="http://schemas.microsoft.com/office/drawing/2014/main" id="{78ECCD70-5D32-3545-BB71-2DE7EEE76635}"/>
              </a:ext>
            </a:extLst>
          </p:cNvPr>
          <p:cNvSpPr>
            <a:spLocks noGrp="1"/>
          </p:cNvSpPr>
          <p:nvPr>
            <p:ph idx="1"/>
          </p:nvPr>
        </p:nvSpPr>
        <p:spPr>
          <a:xfrm>
            <a:off x="1143000" y="3048000"/>
            <a:ext cx="14785870" cy="4573200"/>
          </a:xfrm>
        </p:spPr>
        <p:txBody>
          <a:bodyPr/>
          <a:lstStyle/>
          <a:p>
            <a:r>
              <a:rPr lang="en-US" dirty="0"/>
              <a:t>Prune weights with small expected value or large variance</a:t>
            </a:r>
          </a:p>
          <a:p>
            <a:r>
              <a:rPr lang="en-US" dirty="0"/>
              <a:t>Quantize by assigning weights to closest quantization level</a:t>
            </a:r>
            <a:endParaRPr lang="ru-RU" dirty="0"/>
          </a:p>
        </p:txBody>
      </p:sp>
      <p:sp>
        <p:nvSpPr>
          <p:cNvPr id="4" name="Нижний колонтитул 3">
            <a:extLst>
              <a:ext uri="{FF2B5EF4-FFF2-40B4-BE49-F238E27FC236}">
                <a16:creationId xmlns:a16="http://schemas.microsoft.com/office/drawing/2014/main" id="{FD8276E6-1E58-6A4F-BE78-DC330233F914}"/>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BD7990A-D721-C842-B88E-A1181FCE5A08}"/>
              </a:ext>
            </a:extLst>
          </p:cNvPr>
          <p:cNvSpPr>
            <a:spLocks noGrp="1"/>
          </p:cNvSpPr>
          <p:nvPr>
            <p:ph type="sldNum" sz="quarter" idx="12"/>
          </p:nvPr>
        </p:nvSpPr>
        <p:spPr/>
        <p:txBody>
          <a:bodyPr/>
          <a:lstStyle/>
          <a:p>
            <a:fld id="{741C03D3-FA44-40EC-9A21-1FC4FEA3E22E}" type="slidenum">
              <a:rPr lang="ru-RU" smtClean="0"/>
              <a:t>52</a:t>
            </a:fld>
            <a:endParaRPr lang="ru-RU"/>
          </a:p>
        </p:txBody>
      </p:sp>
      <p:sp>
        <p:nvSpPr>
          <p:cNvPr id="7" name="Прямоугольник 6">
            <a:extLst>
              <a:ext uri="{FF2B5EF4-FFF2-40B4-BE49-F238E27FC236}">
                <a16:creationId xmlns:a16="http://schemas.microsoft.com/office/drawing/2014/main" id="{EB4C45EB-8C1B-B448-ACAA-FBD0095A8E7A}"/>
              </a:ext>
            </a:extLst>
          </p:cNvPr>
          <p:cNvSpPr/>
          <p:nvPr/>
        </p:nvSpPr>
        <p:spPr>
          <a:xfrm>
            <a:off x="10283206" y="12108036"/>
            <a:ext cx="13265688" cy="646331"/>
          </a:xfrm>
          <a:prstGeom prst="rect">
            <a:avLst/>
          </a:prstGeom>
        </p:spPr>
        <p:txBody>
          <a:bodyPr wrap="square">
            <a:spAutoFit/>
          </a:bodyPr>
          <a:lstStyle/>
          <a:p>
            <a:r>
              <a:rPr lang="en-US" dirty="0">
                <a:solidFill>
                  <a:srgbClr val="666666"/>
                </a:solidFill>
                <a:latin typeface="Roboto" panose="02000000000000000000" pitchFamily="2" charset="0"/>
              </a:rPr>
              <a:t>Variational Network Quantization, </a:t>
            </a:r>
            <a:r>
              <a:rPr lang="en-US" dirty="0" err="1">
                <a:solidFill>
                  <a:srgbClr val="666666"/>
                </a:solidFill>
                <a:latin typeface="Roboto" panose="02000000000000000000" pitchFamily="2" charset="0"/>
              </a:rPr>
              <a:t>Achterhold</a:t>
            </a:r>
            <a:r>
              <a:rPr lang="en-US" dirty="0">
                <a:solidFill>
                  <a:srgbClr val="666666"/>
                </a:solidFill>
                <a:latin typeface="Roboto" panose="02000000000000000000" pitchFamily="2" charset="0"/>
              </a:rPr>
              <a:t> et al., ICLR 2018 </a:t>
            </a:r>
            <a:endParaRPr lang="en-US" dirty="0"/>
          </a:p>
        </p:txBody>
      </p:sp>
      <p:pic>
        <p:nvPicPr>
          <p:cNvPr id="3" name="Рисунок 2">
            <a:extLst>
              <a:ext uri="{FF2B5EF4-FFF2-40B4-BE49-F238E27FC236}">
                <a16:creationId xmlns:a16="http://schemas.microsoft.com/office/drawing/2014/main" id="{0CBB3871-7D5D-2842-9930-1DBBD0562F4E}"/>
              </a:ext>
            </a:extLst>
          </p:cNvPr>
          <p:cNvPicPr>
            <a:picLocks noChangeAspect="1"/>
          </p:cNvPicPr>
          <p:nvPr/>
        </p:nvPicPr>
        <p:blipFill>
          <a:blip r:embed="rId2"/>
          <a:stretch>
            <a:fillRect/>
          </a:stretch>
        </p:blipFill>
        <p:spPr>
          <a:xfrm>
            <a:off x="15928870" y="2896922"/>
            <a:ext cx="8147636" cy="8436413"/>
          </a:xfrm>
          <a:prstGeom prst="rect">
            <a:avLst/>
          </a:prstGeom>
        </p:spPr>
      </p:pic>
      <p:pic>
        <p:nvPicPr>
          <p:cNvPr id="11" name="Рисунок 10">
            <a:extLst>
              <a:ext uri="{FF2B5EF4-FFF2-40B4-BE49-F238E27FC236}">
                <a16:creationId xmlns:a16="http://schemas.microsoft.com/office/drawing/2014/main" id="{6B749885-1275-F64E-97AD-A8DDB905652D}"/>
              </a:ext>
            </a:extLst>
          </p:cNvPr>
          <p:cNvPicPr>
            <a:picLocks noChangeAspect="1"/>
          </p:cNvPicPr>
          <p:nvPr/>
        </p:nvPicPr>
        <p:blipFill>
          <a:blip r:embed="rId3"/>
          <a:stretch>
            <a:fillRect/>
          </a:stretch>
        </p:blipFill>
        <p:spPr>
          <a:xfrm>
            <a:off x="1143000" y="7633745"/>
            <a:ext cx="12946225" cy="3830790"/>
          </a:xfrm>
          <a:prstGeom prst="rect">
            <a:avLst/>
          </a:prstGeom>
        </p:spPr>
      </p:pic>
    </p:spTree>
    <p:extLst>
      <p:ext uri="{BB962C8B-B14F-4D97-AF65-F5344CB8AC3E}">
        <p14:creationId xmlns:p14="http://schemas.microsoft.com/office/powerpoint/2010/main" val="2864437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30D63F-1A75-0543-9005-71DFAF17FA14}"/>
              </a:ext>
            </a:extLst>
          </p:cNvPr>
          <p:cNvSpPr>
            <a:spLocks noGrp="1"/>
          </p:cNvSpPr>
          <p:nvPr>
            <p:ph type="title"/>
          </p:nvPr>
        </p:nvSpPr>
        <p:spPr/>
        <p:txBody>
          <a:bodyPr/>
          <a:lstStyle/>
          <a:p>
            <a:r>
              <a:rPr lang="en-US" dirty="0"/>
              <a:t>More details</a:t>
            </a:r>
            <a:endParaRPr lang="ru-RU" dirty="0"/>
          </a:p>
        </p:txBody>
      </p:sp>
      <p:sp>
        <p:nvSpPr>
          <p:cNvPr id="3" name="Объект 2">
            <a:extLst>
              <a:ext uri="{FF2B5EF4-FFF2-40B4-BE49-F238E27FC236}">
                <a16:creationId xmlns:a16="http://schemas.microsoft.com/office/drawing/2014/main" id="{CA6A9BBC-62EC-6143-82A1-3B7D214B7F56}"/>
              </a:ext>
            </a:extLst>
          </p:cNvPr>
          <p:cNvSpPr>
            <a:spLocks noGrp="1"/>
          </p:cNvSpPr>
          <p:nvPr>
            <p:ph idx="1"/>
          </p:nvPr>
        </p:nvSpPr>
        <p:spPr>
          <a:xfrm>
            <a:off x="14862406" y="9242266"/>
            <a:ext cx="18220299" cy="1913888"/>
          </a:xfrm>
        </p:spPr>
        <p:txBody>
          <a:bodyPr/>
          <a:lstStyle/>
          <a:p>
            <a:r>
              <a:rPr lang="en-US" sz="3600" dirty="0">
                <a:hlinkClick r:id="rId2"/>
              </a:rPr>
              <a:t>https://www.youtube.com/watch?v=TD2PF6TZcx0</a:t>
            </a:r>
            <a:br>
              <a:rPr lang="en-US" sz="3600" dirty="0"/>
            </a:br>
            <a:r>
              <a:rPr lang="en-US" sz="3600" dirty="0">
                <a:hlinkClick r:id="rId3"/>
              </a:rPr>
              <a:t>https://www.youtube.com/playlist?list=PLe5rNUydzV9Q01vWCP9BV7NhJG3j7mz62</a:t>
            </a:r>
            <a:r>
              <a:rPr lang="en-US" sz="3600" dirty="0"/>
              <a:t> </a:t>
            </a:r>
            <a:r>
              <a:rPr lang="en-US" dirty="0"/>
              <a:t> </a:t>
            </a:r>
            <a:endParaRPr lang="ru-RU" dirty="0"/>
          </a:p>
        </p:txBody>
      </p:sp>
      <p:sp>
        <p:nvSpPr>
          <p:cNvPr id="4" name="Нижний колонтитул 3">
            <a:extLst>
              <a:ext uri="{FF2B5EF4-FFF2-40B4-BE49-F238E27FC236}">
                <a16:creationId xmlns:a16="http://schemas.microsoft.com/office/drawing/2014/main" id="{12312C99-DF15-A04C-B5B2-7BE291121F56}"/>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309C593-8A03-0D42-A2F3-89A562073D08}"/>
              </a:ext>
            </a:extLst>
          </p:cNvPr>
          <p:cNvSpPr>
            <a:spLocks noGrp="1"/>
          </p:cNvSpPr>
          <p:nvPr>
            <p:ph type="sldNum" sz="quarter" idx="12"/>
          </p:nvPr>
        </p:nvSpPr>
        <p:spPr/>
        <p:txBody>
          <a:bodyPr/>
          <a:lstStyle/>
          <a:p>
            <a:fld id="{741C03D3-FA44-40EC-9A21-1FC4FEA3E22E}" type="slidenum">
              <a:rPr lang="ru-RU" smtClean="0"/>
              <a:t>53</a:t>
            </a:fld>
            <a:endParaRPr lang="ru-RU"/>
          </a:p>
        </p:txBody>
      </p:sp>
      <p:pic>
        <p:nvPicPr>
          <p:cNvPr id="6" name="Рисунок 5">
            <a:extLst>
              <a:ext uri="{FF2B5EF4-FFF2-40B4-BE49-F238E27FC236}">
                <a16:creationId xmlns:a16="http://schemas.microsoft.com/office/drawing/2014/main" id="{B6856099-FDE8-4842-B29B-433C603007B4}"/>
              </a:ext>
            </a:extLst>
          </p:cNvPr>
          <p:cNvPicPr>
            <a:picLocks noChangeAspect="1"/>
          </p:cNvPicPr>
          <p:nvPr/>
        </p:nvPicPr>
        <p:blipFill rotWithShape="1">
          <a:blip r:embed="rId4"/>
          <a:srcRect l="1" r="53066"/>
          <a:stretch/>
        </p:blipFill>
        <p:spPr>
          <a:xfrm>
            <a:off x="14506158" y="1897200"/>
            <a:ext cx="8596800" cy="7382285"/>
          </a:xfrm>
          <a:prstGeom prst="rect">
            <a:avLst/>
          </a:prstGeom>
        </p:spPr>
      </p:pic>
      <p:sp>
        <p:nvSpPr>
          <p:cNvPr id="7" name="TextBox 6">
            <a:extLst>
              <a:ext uri="{FF2B5EF4-FFF2-40B4-BE49-F238E27FC236}">
                <a16:creationId xmlns:a16="http://schemas.microsoft.com/office/drawing/2014/main" id="{B7AA49F3-0C55-AF1D-A7C2-E147D438F523}"/>
              </a:ext>
            </a:extLst>
          </p:cNvPr>
          <p:cNvSpPr txBox="1"/>
          <p:nvPr/>
        </p:nvSpPr>
        <p:spPr>
          <a:xfrm>
            <a:off x="1124483" y="2630881"/>
            <a:ext cx="13263631" cy="9694962"/>
          </a:xfrm>
          <a:prstGeom prst="rect">
            <a:avLst/>
          </a:prstGeom>
          <a:noFill/>
        </p:spPr>
        <p:txBody>
          <a:bodyPr wrap="none" rtlCol="0">
            <a:spAutoFit/>
          </a:bodyPr>
          <a:lstStyle/>
          <a:p>
            <a:r>
              <a:rPr lang="en" sz="4800" dirty="0">
                <a:solidFill>
                  <a:sysClr val="windowText" lastClr="000000"/>
                </a:solidFill>
              </a:rPr>
              <a:t>To learn the posterior distribution over the weights,</a:t>
            </a:r>
          </a:p>
          <a:p>
            <a:r>
              <a:rPr lang="en" sz="4800" dirty="0">
                <a:solidFill>
                  <a:sysClr val="windowText" lastClr="000000"/>
                </a:solidFill>
              </a:rPr>
              <a:t>we need efficient Bayesian inference techniques. </a:t>
            </a:r>
          </a:p>
          <a:p>
            <a:r>
              <a:rPr lang="en" sz="4800" dirty="0">
                <a:solidFill>
                  <a:sysClr val="windowText" lastClr="000000"/>
                </a:solidFill>
              </a:rPr>
              <a:t>As exact inference methods are generally intractable</a:t>
            </a:r>
          </a:p>
          <a:p>
            <a:r>
              <a:rPr lang="en" sz="4800" dirty="0">
                <a:solidFill>
                  <a:sysClr val="windowText" lastClr="000000"/>
                </a:solidFill>
              </a:rPr>
              <a:t>for deep learning problems, approximate inference</a:t>
            </a:r>
          </a:p>
          <a:p>
            <a:r>
              <a:rPr lang="en" sz="4800" dirty="0">
                <a:solidFill>
                  <a:sysClr val="windowText" lastClr="000000"/>
                </a:solidFill>
              </a:rPr>
              <a:t>methods, such as Variational Inference, Markov </a:t>
            </a:r>
          </a:p>
          <a:p>
            <a:r>
              <a:rPr lang="en" sz="4800" dirty="0">
                <a:solidFill>
                  <a:sysClr val="windowText" lastClr="000000"/>
                </a:solidFill>
              </a:rPr>
              <a:t>Chain Monte Carlo, or Stochastic Gradient </a:t>
            </a:r>
          </a:p>
          <a:p>
            <a:r>
              <a:rPr lang="en" sz="4800" dirty="0">
                <a:solidFill>
                  <a:sysClr val="windowText" lastClr="000000"/>
                </a:solidFill>
              </a:rPr>
              <a:t>Langevin Dynamics, are employed.</a:t>
            </a:r>
          </a:p>
          <a:p>
            <a:endParaRPr lang="en" sz="4800" dirty="0">
              <a:solidFill>
                <a:sysClr val="windowText" lastClr="000000"/>
              </a:solidFill>
            </a:endParaRPr>
          </a:p>
          <a:p>
            <a:r>
              <a:rPr lang="en" sz="4800" dirty="0">
                <a:solidFill>
                  <a:sysClr val="windowText" lastClr="000000"/>
                </a:solidFill>
              </a:rPr>
              <a:t>While Bayesian approaches to neural networks</a:t>
            </a:r>
          </a:p>
          <a:p>
            <a:r>
              <a:rPr lang="en" sz="4800" dirty="0">
                <a:solidFill>
                  <a:sysClr val="windowText" lastClr="000000"/>
                </a:solidFill>
              </a:rPr>
              <a:t>can provide compelling benefits by quantifying the</a:t>
            </a:r>
          </a:p>
          <a:p>
            <a:r>
              <a:rPr lang="en" sz="4800" dirty="0">
                <a:solidFill>
                  <a:sysClr val="windowText" lastClr="000000"/>
                </a:solidFill>
              </a:rPr>
              <a:t>model uncertainty, they often come with increased</a:t>
            </a:r>
          </a:p>
          <a:p>
            <a:r>
              <a:rPr lang="en" sz="4800" dirty="0">
                <a:solidFill>
                  <a:sysClr val="windowText" lastClr="000000"/>
                </a:solidFill>
              </a:rPr>
              <a:t>computational cost and complexity, making them </a:t>
            </a:r>
          </a:p>
          <a:p>
            <a:r>
              <a:rPr lang="en" sz="4800" dirty="0">
                <a:solidFill>
                  <a:sysClr val="windowText" lastClr="000000"/>
                </a:solidFill>
              </a:rPr>
              <a:t>less practical for certain large-scale applications.</a:t>
            </a:r>
          </a:p>
        </p:txBody>
      </p:sp>
    </p:spTree>
    <p:extLst>
      <p:ext uri="{BB962C8B-B14F-4D97-AF65-F5344CB8AC3E}">
        <p14:creationId xmlns:p14="http://schemas.microsoft.com/office/powerpoint/2010/main" val="736798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3B94030-2DCD-924F-BBEC-A96040674AB0}"/>
              </a:ext>
            </a:extLst>
          </p:cNvPr>
          <p:cNvPicPr>
            <a:picLocks noChangeAspect="1"/>
          </p:cNvPicPr>
          <p:nvPr/>
        </p:nvPicPr>
        <p:blipFill>
          <a:blip r:embed="rId2"/>
          <a:stretch>
            <a:fillRect/>
          </a:stretch>
        </p:blipFill>
        <p:spPr>
          <a:xfrm>
            <a:off x="5322406" y="9691286"/>
            <a:ext cx="15671800" cy="3479800"/>
          </a:xfrm>
          <a:prstGeom prst="rect">
            <a:avLst/>
          </a:prstGeom>
        </p:spPr>
      </p:pic>
      <p:sp>
        <p:nvSpPr>
          <p:cNvPr id="8" name="Объект 7">
            <a:extLst>
              <a:ext uri="{FF2B5EF4-FFF2-40B4-BE49-F238E27FC236}">
                <a16:creationId xmlns:a16="http://schemas.microsoft.com/office/drawing/2014/main" id="{412D420E-C549-4F5B-0C38-E09B135620BC}"/>
              </a:ext>
            </a:extLst>
          </p:cNvPr>
          <p:cNvSpPr>
            <a:spLocks noGrp="1"/>
          </p:cNvSpPr>
          <p:nvPr>
            <p:ph idx="1"/>
          </p:nvPr>
        </p:nvSpPr>
        <p:spPr>
          <a:xfrm>
            <a:off x="1143000" y="3048000"/>
            <a:ext cx="21351406" cy="7326015"/>
          </a:xfrm>
        </p:spPr>
        <p:txBody>
          <a:bodyPr/>
          <a:lstStyle/>
          <a:p>
            <a:pPr marL="685800" indent="-685800">
              <a:lnSpc>
                <a:spcPts val="3000"/>
              </a:lnSpc>
              <a:buFont typeface="Arial" panose="020B0604020202020204" pitchFamily="34" charset="0"/>
              <a:buChar char="•"/>
            </a:pPr>
            <a:r>
              <a:rPr lang="en-US" dirty="0"/>
              <a:t>Bayesian framework is extremely powerful and extends ML tools</a:t>
            </a:r>
          </a:p>
          <a:p>
            <a:pPr marL="685800" indent="-685800">
              <a:lnSpc>
                <a:spcPts val="3000"/>
              </a:lnSpc>
              <a:buFont typeface="Arial" panose="020B0604020202020204" pitchFamily="34" charset="0"/>
              <a:buChar char="•"/>
            </a:pPr>
            <a:r>
              <a:rPr lang="en-US" dirty="0"/>
              <a:t>Impossible to overtrain, since more parameters -&gt; better W distribution!</a:t>
            </a:r>
          </a:p>
          <a:p>
            <a:pPr marL="685800" indent="-685800">
              <a:lnSpc>
                <a:spcPts val="3000"/>
              </a:lnSpc>
              <a:buFont typeface="Arial" panose="020B0604020202020204" pitchFamily="34" charset="0"/>
              <a:buChar char="•"/>
            </a:pPr>
            <a:r>
              <a:rPr lang="en-US" dirty="0"/>
              <a:t>Bayesian NN is an ensemble, hence uncertainty estimation is easier</a:t>
            </a:r>
          </a:p>
          <a:p>
            <a:pPr marL="685800" indent="-685800">
              <a:lnSpc>
                <a:spcPts val="3000"/>
              </a:lnSpc>
              <a:buFont typeface="Arial" panose="020B0604020202020204" pitchFamily="34" charset="0"/>
              <a:buChar char="•"/>
            </a:pPr>
            <a:r>
              <a:rPr lang="en-US" dirty="0"/>
              <a:t>Scalable algorithms for approximate Bayesian inference are already available</a:t>
            </a:r>
          </a:p>
          <a:p>
            <a:pPr marL="685800" indent="-685800">
              <a:lnSpc>
                <a:spcPts val="3000"/>
              </a:lnSpc>
              <a:buFont typeface="Arial" panose="020B0604020202020204" pitchFamily="34" charset="0"/>
              <a:buChar char="•"/>
            </a:pPr>
            <a:r>
              <a:rPr lang="en-US" dirty="0"/>
              <a:t>Easily accounts for additional objectives (compression, quantization)</a:t>
            </a:r>
          </a:p>
          <a:p>
            <a:pPr marL="685800" indent="-685800">
              <a:lnSpc>
                <a:spcPts val="3000"/>
              </a:lnSpc>
              <a:buFont typeface="Arial" panose="020B0604020202020204" pitchFamily="34" charset="0"/>
              <a:buChar char="•"/>
            </a:pPr>
            <a:r>
              <a:rPr lang="en-US" dirty="0"/>
              <a:t>Quite breathtaking mathematical development</a:t>
            </a:r>
          </a:p>
        </p:txBody>
      </p:sp>
      <p:sp>
        <p:nvSpPr>
          <p:cNvPr id="2" name="Заголовок 1">
            <a:extLst>
              <a:ext uri="{FF2B5EF4-FFF2-40B4-BE49-F238E27FC236}">
                <a16:creationId xmlns:a16="http://schemas.microsoft.com/office/drawing/2014/main" id="{79B58AF8-EF30-B74F-829A-A291D2AA20E9}"/>
              </a:ext>
            </a:extLst>
          </p:cNvPr>
          <p:cNvSpPr>
            <a:spLocks noGrp="1"/>
          </p:cNvSpPr>
          <p:nvPr>
            <p:ph type="title"/>
          </p:nvPr>
        </p:nvSpPr>
        <p:spPr/>
        <p:txBody>
          <a:bodyPr/>
          <a:lstStyle/>
          <a:p>
            <a:r>
              <a:rPr lang="en-US" dirty="0"/>
              <a:t>Discussion</a:t>
            </a:r>
            <a:endParaRPr lang="ru-RU" dirty="0"/>
          </a:p>
        </p:txBody>
      </p:sp>
      <p:sp>
        <p:nvSpPr>
          <p:cNvPr id="4" name="Нижний колонтитул 3">
            <a:extLst>
              <a:ext uri="{FF2B5EF4-FFF2-40B4-BE49-F238E27FC236}">
                <a16:creationId xmlns:a16="http://schemas.microsoft.com/office/drawing/2014/main" id="{20AFE2CA-7892-8C45-9ECC-B797F3FA41C2}"/>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0AF02FBF-1F8D-A64B-BBCC-99CD940A3D47}"/>
              </a:ext>
            </a:extLst>
          </p:cNvPr>
          <p:cNvSpPr>
            <a:spLocks noGrp="1"/>
          </p:cNvSpPr>
          <p:nvPr>
            <p:ph type="sldNum" sz="quarter" idx="12"/>
          </p:nvPr>
        </p:nvSpPr>
        <p:spPr/>
        <p:txBody>
          <a:bodyPr/>
          <a:lstStyle/>
          <a:p>
            <a:fld id="{741C03D3-FA44-40EC-9A21-1FC4FEA3E22E}" type="slidenum">
              <a:rPr lang="ru-RU" smtClean="0"/>
              <a:t>54</a:t>
            </a:fld>
            <a:endParaRPr lang="ru-RU"/>
          </a:p>
        </p:txBody>
      </p:sp>
    </p:spTree>
    <p:extLst>
      <p:ext uri="{BB962C8B-B14F-4D97-AF65-F5344CB8AC3E}">
        <p14:creationId xmlns:p14="http://schemas.microsoft.com/office/powerpoint/2010/main" val="3125753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8CF6E-7CE3-C345-8284-4FFAFA8CB9E1}"/>
              </a:ext>
            </a:extLst>
          </p:cNvPr>
          <p:cNvSpPr>
            <a:spLocks noGrp="1"/>
          </p:cNvSpPr>
          <p:nvPr>
            <p:ph type="title"/>
          </p:nvPr>
        </p:nvSpPr>
        <p:spPr/>
        <p:txBody>
          <a:bodyPr/>
          <a:lstStyle/>
          <a:p>
            <a:r>
              <a:rPr lang="en-US" dirty="0"/>
              <a:t>Conclusion</a:t>
            </a:r>
            <a:endParaRPr lang="ru-RU" dirty="0"/>
          </a:p>
        </p:txBody>
      </p:sp>
      <p:sp>
        <p:nvSpPr>
          <p:cNvPr id="3" name="Объект 2">
            <a:extLst>
              <a:ext uri="{FF2B5EF4-FFF2-40B4-BE49-F238E27FC236}">
                <a16:creationId xmlns:a16="http://schemas.microsoft.com/office/drawing/2014/main" id="{AAC92EAD-88CE-E746-942A-73CD4CA9882E}"/>
              </a:ext>
            </a:extLst>
          </p:cNvPr>
          <p:cNvSpPr>
            <a:spLocks noGrp="1"/>
          </p:cNvSpPr>
          <p:nvPr>
            <p:ph idx="1"/>
          </p:nvPr>
        </p:nvSpPr>
        <p:spPr>
          <a:xfrm>
            <a:off x="1143000" y="3048000"/>
            <a:ext cx="22496206" cy="9158288"/>
          </a:xfrm>
        </p:spPr>
        <p:txBody>
          <a:bodyPr/>
          <a:lstStyle/>
          <a:p>
            <a:pPr lvl="1"/>
            <a:r>
              <a:rPr lang="en-US" dirty="0" err="1"/>
              <a:t>Optimisation</a:t>
            </a:r>
            <a:r>
              <a:rPr lang="en-US" dirty="0"/>
              <a:t> of a learner (e.g., neural network) is not a merely technical procedure</a:t>
            </a:r>
          </a:p>
          <a:p>
            <a:pPr lvl="2"/>
            <a:r>
              <a:rPr lang="en-US" dirty="0"/>
              <a:t>Sampling: </a:t>
            </a:r>
            <a:r>
              <a:rPr lang="en-US" dirty="0" err="1"/>
              <a:t>GridSearch</a:t>
            </a:r>
            <a:r>
              <a:rPr lang="en-US" dirty="0"/>
              <a:t>, </a:t>
            </a:r>
            <a:r>
              <a:rPr lang="en-US" dirty="0" err="1"/>
              <a:t>RandomSearch</a:t>
            </a:r>
            <a:r>
              <a:rPr lang="en-US" dirty="0"/>
              <a:t>, </a:t>
            </a:r>
            <a:r>
              <a:rPr lang="en-US" dirty="0" err="1"/>
              <a:t>BayesianSearch</a:t>
            </a:r>
            <a:r>
              <a:rPr lang="en-US" dirty="0"/>
              <a:t>, …</a:t>
            </a:r>
          </a:p>
          <a:p>
            <a:pPr lvl="2"/>
            <a:r>
              <a:rPr lang="en-US" dirty="0"/>
              <a:t>Parallel scheduling: SHA, ASHA, …</a:t>
            </a:r>
          </a:p>
          <a:p>
            <a:pPr lvl="1"/>
            <a:r>
              <a:rPr lang="en-US" dirty="0"/>
              <a:t>Neural architecture search: tricky definition of the design space</a:t>
            </a:r>
          </a:p>
          <a:p>
            <a:pPr lvl="1"/>
            <a:r>
              <a:rPr lang="en-US" dirty="0"/>
              <a:t>Bayesian Neural Networks: learning weights distributions instead of point estimate</a:t>
            </a:r>
          </a:p>
          <a:p>
            <a:pPr lvl="1"/>
            <a:r>
              <a:rPr lang="en-US" dirty="0"/>
              <a:t>Future directions: inclusion of hardware in the optimization loop</a:t>
            </a:r>
          </a:p>
          <a:p>
            <a:pPr lvl="2"/>
            <a:r>
              <a:rPr lang="en-US" dirty="0"/>
              <a:t>Specification</a:t>
            </a:r>
          </a:p>
          <a:p>
            <a:pPr lvl="2"/>
            <a:r>
              <a:rPr lang="en-US" dirty="0"/>
              <a:t>Simulation</a:t>
            </a:r>
          </a:p>
        </p:txBody>
      </p:sp>
      <p:sp>
        <p:nvSpPr>
          <p:cNvPr id="4" name="Нижний колонтитул 3">
            <a:extLst>
              <a:ext uri="{FF2B5EF4-FFF2-40B4-BE49-F238E27FC236}">
                <a16:creationId xmlns:a16="http://schemas.microsoft.com/office/drawing/2014/main" id="{242C3E7D-D7D9-344D-8361-A9C68505EF8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67AD15A-E651-E64A-93C0-EEEBB520FA8D}"/>
              </a:ext>
            </a:extLst>
          </p:cNvPr>
          <p:cNvSpPr>
            <a:spLocks noGrp="1"/>
          </p:cNvSpPr>
          <p:nvPr>
            <p:ph type="sldNum" sz="quarter" idx="12"/>
          </p:nvPr>
        </p:nvSpPr>
        <p:spPr/>
        <p:txBody>
          <a:bodyPr/>
          <a:lstStyle/>
          <a:p>
            <a:fld id="{741C03D3-FA44-40EC-9A21-1FC4FEA3E22E}" type="slidenum">
              <a:rPr lang="ru-RU" smtClean="0"/>
              <a:t>55</a:t>
            </a:fld>
            <a:endParaRPr lang="ru-RU"/>
          </a:p>
        </p:txBody>
      </p:sp>
    </p:spTree>
    <p:extLst>
      <p:ext uri="{BB962C8B-B14F-4D97-AF65-F5344CB8AC3E}">
        <p14:creationId xmlns:p14="http://schemas.microsoft.com/office/powerpoint/2010/main" val="3898541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F88E7D-A386-2E4B-A14B-B5A4AB791275}"/>
              </a:ext>
            </a:extLst>
          </p:cNvPr>
          <p:cNvSpPr>
            <a:spLocks noGrp="1"/>
          </p:cNvSpPr>
          <p:nvPr>
            <p:ph type="title"/>
          </p:nvPr>
        </p:nvSpPr>
        <p:spPr/>
        <p:txBody>
          <a:bodyPr/>
          <a:lstStyle/>
          <a:p>
            <a:r>
              <a:rPr lang="en-US" dirty="0">
                <a:solidFill>
                  <a:schemeClr val="tx1"/>
                </a:solidFill>
              </a:rPr>
              <a:t>Thank you!</a:t>
            </a:r>
            <a:endParaRPr lang="ru-RU" dirty="0">
              <a:solidFill>
                <a:schemeClr val="tx1"/>
              </a:solidFill>
            </a:endParaRPr>
          </a:p>
        </p:txBody>
      </p:sp>
      <p:sp>
        <p:nvSpPr>
          <p:cNvPr id="3" name="Объект 2">
            <a:extLst>
              <a:ext uri="{FF2B5EF4-FFF2-40B4-BE49-F238E27FC236}">
                <a16:creationId xmlns:a16="http://schemas.microsoft.com/office/drawing/2014/main" id="{C4E2DE52-7ED0-7F42-B55D-3A8EA4221456}"/>
              </a:ext>
            </a:extLst>
          </p:cNvPr>
          <p:cNvSpPr>
            <a:spLocks noGrp="1"/>
          </p:cNvSpPr>
          <p:nvPr>
            <p:ph idx="1"/>
          </p:nvPr>
        </p:nvSpPr>
        <p:spPr>
          <a:xfrm>
            <a:off x="4381327" y="3607591"/>
            <a:ext cx="12953567" cy="6282697"/>
          </a:xfrm>
        </p:spPr>
        <p:txBody>
          <a:bodyPr>
            <a:normAutofit/>
          </a:bodyPr>
          <a:lstStyle/>
          <a:p>
            <a:pPr marL="0" indent="0">
              <a:buNone/>
            </a:pPr>
            <a:r>
              <a:rPr lang="en-US" dirty="0">
                <a:hlinkClick r:id="rId3"/>
              </a:rPr>
              <a:t>andrey.ustyuzhanin@constructor.org</a:t>
            </a:r>
            <a:r>
              <a:rPr lang="en-US" dirty="0"/>
              <a:t> </a:t>
            </a:r>
          </a:p>
          <a:p>
            <a:pPr marL="0" indent="0">
              <a:buNone/>
            </a:pPr>
            <a:r>
              <a:rPr lang="en-US" dirty="0" err="1"/>
              <a:t>anaderiRu</a:t>
            </a:r>
            <a:endParaRPr lang="en-US" dirty="0"/>
          </a:p>
          <a:p>
            <a:pPr marL="0" indent="0">
              <a:buNone/>
            </a:pPr>
            <a:endParaRPr lang="en-US" dirty="0"/>
          </a:p>
          <a:p>
            <a:pPr marL="0" indent="0">
              <a:buNone/>
            </a:pPr>
            <a:r>
              <a:rPr lang="en-US" dirty="0"/>
              <a:t>Andrey Ustyuzhanin</a:t>
            </a:r>
          </a:p>
        </p:txBody>
      </p:sp>
      <p:pic>
        <p:nvPicPr>
          <p:cNvPr id="9" name="Рисунок 8">
            <a:extLst>
              <a:ext uri="{FF2B5EF4-FFF2-40B4-BE49-F238E27FC236}">
                <a16:creationId xmlns:a16="http://schemas.microsoft.com/office/drawing/2014/main" id="{78CFDAE3-FA23-064B-969F-D25D93C710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120" y="4856888"/>
            <a:ext cx="1213089" cy="1213089"/>
          </a:xfrm>
          <a:prstGeom prst="rect">
            <a:avLst/>
          </a:prstGeom>
        </p:spPr>
      </p:pic>
      <p:pic>
        <p:nvPicPr>
          <p:cNvPr id="11" name="Рисунок 10">
            <a:extLst>
              <a:ext uri="{FF2B5EF4-FFF2-40B4-BE49-F238E27FC236}">
                <a16:creationId xmlns:a16="http://schemas.microsoft.com/office/drawing/2014/main" id="{D99A0736-E0EC-8D4B-9EE4-A0F32FB47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6261" y="3558383"/>
            <a:ext cx="1363021" cy="1213089"/>
          </a:xfrm>
          <a:prstGeom prst="rect">
            <a:avLst/>
          </a:prstGeom>
        </p:spPr>
      </p:pic>
      <p:pic>
        <p:nvPicPr>
          <p:cNvPr id="13" name="Рисунок 12">
            <a:extLst>
              <a:ext uri="{FF2B5EF4-FFF2-40B4-BE49-F238E27FC236}">
                <a16:creationId xmlns:a16="http://schemas.microsoft.com/office/drawing/2014/main" id="{9204E79D-D324-E74A-87B6-7AFB71BF22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066" y="4829747"/>
            <a:ext cx="1213087" cy="1213087"/>
          </a:xfrm>
          <a:prstGeom prst="rect">
            <a:avLst/>
          </a:prstGeom>
        </p:spPr>
      </p:pic>
      <p:sp>
        <p:nvSpPr>
          <p:cNvPr id="6" name="Нижний колонтитул 5">
            <a:extLst>
              <a:ext uri="{FF2B5EF4-FFF2-40B4-BE49-F238E27FC236}">
                <a16:creationId xmlns:a16="http://schemas.microsoft.com/office/drawing/2014/main" id="{24AD674D-03D2-6942-A8DA-00DCF835E1D9}"/>
              </a:ext>
            </a:extLst>
          </p:cNvPr>
          <p:cNvSpPr>
            <a:spLocks noGrp="1"/>
          </p:cNvSpPr>
          <p:nvPr>
            <p:ph type="ftr" sz="quarter" idx="11"/>
          </p:nvPr>
        </p:nvSpPr>
        <p:spPr/>
        <p:txBody>
          <a:bodyPr/>
          <a:lstStyle/>
          <a:p>
            <a:r>
              <a:rPr lang="en-GB" dirty="0">
                <a:solidFill>
                  <a:schemeClr val="tx1"/>
                </a:solidFill>
              </a:rPr>
              <a:t>Andrey Ustyuzhanin</a:t>
            </a:r>
            <a:endParaRPr lang="ru-RU" dirty="0">
              <a:solidFill>
                <a:schemeClr val="tx1"/>
              </a:solidFill>
            </a:endParaRPr>
          </a:p>
        </p:txBody>
      </p:sp>
      <p:pic>
        <p:nvPicPr>
          <p:cNvPr id="5" name="Рисунок 4">
            <a:extLst>
              <a:ext uri="{FF2B5EF4-FFF2-40B4-BE49-F238E27FC236}">
                <a16:creationId xmlns:a16="http://schemas.microsoft.com/office/drawing/2014/main" id="{6C94BF1A-326E-EDF2-8B4D-A5A5092C12A0}"/>
              </a:ext>
            </a:extLst>
          </p:cNvPr>
          <p:cNvPicPr>
            <a:picLocks noChangeAspect="1"/>
          </p:cNvPicPr>
          <p:nvPr/>
        </p:nvPicPr>
        <p:blipFill>
          <a:blip r:embed="rId7"/>
          <a:stretch>
            <a:fillRect/>
          </a:stretch>
        </p:blipFill>
        <p:spPr>
          <a:xfrm>
            <a:off x="16191334" y="2954953"/>
            <a:ext cx="7806094" cy="7806094"/>
          </a:xfrm>
          <a:prstGeom prst="rect">
            <a:avLst/>
          </a:prstGeom>
        </p:spPr>
      </p:pic>
      <p:sp>
        <p:nvSpPr>
          <p:cNvPr id="8" name="Номер слайда 7">
            <a:extLst>
              <a:ext uri="{FF2B5EF4-FFF2-40B4-BE49-F238E27FC236}">
                <a16:creationId xmlns:a16="http://schemas.microsoft.com/office/drawing/2014/main" id="{1E31D660-228B-474C-D049-BD10464E5F88}"/>
              </a:ext>
            </a:extLst>
          </p:cNvPr>
          <p:cNvSpPr>
            <a:spLocks noGrp="1"/>
          </p:cNvSpPr>
          <p:nvPr>
            <p:ph type="sldNum" sz="quarter" idx="12"/>
          </p:nvPr>
        </p:nvSpPr>
        <p:spPr/>
        <p:txBody>
          <a:bodyPr/>
          <a:lstStyle/>
          <a:p>
            <a:fld id="{21ABC42C-C6CC-47FC-904E-31573FDBB029}" type="slidenum">
              <a:rPr lang="ru-RU" smtClean="0">
                <a:solidFill>
                  <a:schemeClr val="tx1"/>
                </a:solidFill>
              </a:rPr>
              <a:pPr/>
              <a:t>56</a:t>
            </a:fld>
            <a:endParaRPr lang="ru-RU">
              <a:solidFill>
                <a:schemeClr val="tx1"/>
              </a:solidFill>
            </a:endParaRPr>
          </a:p>
        </p:txBody>
      </p:sp>
    </p:spTree>
    <p:extLst>
      <p:ext uri="{BB962C8B-B14F-4D97-AF65-F5344CB8AC3E}">
        <p14:creationId xmlns:p14="http://schemas.microsoft.com/office/powerpoint/2010/main" val="4115331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8CF6E-7CE3-C345-8284-4FFAFA8CB9E1}"/>
              </a:ext>
            </a:extLst>
          </p:cNvPr>
          <p:cNvSpPr>
            <a:spLocks noGrp="1"/>
          </p:cNvSpPr>
          <p:nvPr>
            <p:ph type="title"/>
          </p:nvPr>
        </p:nvSpPr>
        <p:spPr/>
        <p:txBody>
          <a:bodyPr/>
          <a:lstStyle/>
          <a:p>
            <a:r>
              <a:rPr lang="en-US" dirty="0" err="1"/>
              <a:t>Moar</a:t>
            </a:r>
            <a:r>
              <a:rPr lang="en-US" dirty="0"/>
              <a:t> interesting stuff</a:t>
            </a:r>
            <a:endParaRPr lang="ru-RU" dirty="0"/>
          </a:p>
        </p:txBody>
      </p:sp>
      <p:sp>
        <p:nvSpPr>
          <p:cNvPr id="3" name="Объект 2">
            <a:extLst>
              <a:ext uri="{FF2B5EF4-FFF2-40B4-BE49-F238E27FC236}">
                <a16:creationId xmlns:a16="http://schemas.microsoft.com/office/drawing/2014/main" id="{AAC92EAD-88CE-E746-942A-73CD4CA9882E}"/>
              </a:ext>
            </a:extLst>
          </p:cNvPr>
          <p:cNvSpPr>
            <a:spLocks noGrp="1"/>
          </p:cNvSpPr>
          <p:nvPr>
            <p:ph idx="1"/>
          </p:nvPr>
        </p:nvSpPr>
        <p:spPr>
          <a:xfrm>
            <a:off x="1143000" y="3048000"/>
            <a:ext cx="21733006" cy="9158288"/>
          </a:xfrm>
        </p:spPr>
        <p:txBody>
          <a:bodyPr/>
          <a:lstStyle/>
          <a:p>
            <a:pPr lvl="2"/>
            <a:r>
              <a:rPr lang="en-US" sz="4000" dirty="0"/>
              <a:t>Ternary quantization </a:t>
            </a:r>
            <a:r>
              <a:rPr lang="en-US" sz="4000" dirty="0">
                <a:hlinkClick r:id="rId2"/>
              </a:rPr>
              <a:t>https://github.com/TropComplique/trained-ternary-quantization/tree/master/ttq_densenet_small</a:t>
            </a:r>
            <a:endParaRPr lang="en-US" sz="4000" dirty="0"/>
          </a:p>
          <a:p>
            <a:pPr lvl="2"/>
            <a:r>
              <a:rPr lang="en-US" sz="4000" dirty="0"/>
              <a:t>The State of Sparsity in Deep Neural Networks, </a:t>
            </a:r>
            <a:r>
              <a:rPr lang="en-US" sz="4000" dirty="0">
                <a:hlinkClick r:id="rId3"/>
              </a:rPr>
              <a:t>https://arxiv.org/pdf/1902.09574.pdf</a:t>
            </a:r>
            <a:r>
              <a:rPr lang="en-US" sz="4000" dirty="0"/>
              <a:t> </a:t>
            </a:r>
          </a:p>
          <a:p>
            <a:pPr lvl="2"/>
            <a:r>
              <a:rPr lang="en-US" sz="4000" dirty="0"/>
              <a:t>Information Bottleneck: </a:t>
            </a:r>
            <a:r>
              <a:rPr lang="en-US" sz="4000" dirty="0">
                <a:hlinkClick r:id="rId4"/>
              </a:rPr>
              <a:t>https://github.com/ravidziv/IDNNs</a:t>
            </a:r>
            <a:endParaRPr lang="en-US" sz="4000" dirty="0"/>
          </a:p>
          <a:p>
            <a:pPr lvl="2"/>
            <a:r>
              <a:rPr lang="en-US" sz="4000" dirty="0">
                <a:hlinkClick r:id="rId5"/>
              </a:rPr>
              <a:t>https://github.com/ray-project/ray</a:t>
            </a:r>
            <a:endParaRPr lang="en-US" sz="4000" dirty="0"/>
          </a:p>
          <a:p>
            <a:pPr lvl="2"/>
            <a:r>
              <a:rPr lang="en-US" sz="4000" dirty="0">
                <a:hlinkClick r:id="rId6"/>
              </a:rPr>
              <a:t>https://github.com/keras-team/autokeras</a:t>
            </a:r>
            <a:r>
              <a:rPr lang="en-US" sz="4000" dirty="0"/>
              <a:t> , </a:t>
            </a:r>
            <a:r>
              <a:rPr lang="en-US" sz="4000" dirty="0">
                <a:hlinkClick r:id="rId7"/>
              </a:rPr>
              <a:t>https://arxiv.org/pdf/1806.10282.pdf</a:t>
            </a:r>
            <a:r>
              <a:rPr lang="en-US" sz="4000" dirty="0"/>
              <a:t> </a:t>
            </a:r>
          </a:p>
          <a:p>
            <a:pPr lvl="2"/>
            <a:r>
              <a:rPr lang="en-US" sz="4000" dirty="0"/>
              <a:t>The Lottery Ticket Hypothesis… </a:t>
            </a:r>
            <a:r>
              <a:rPr lang="en-US" sz="4000" dirty="0">
                <a:hlinkClick r:id="rId8"/>
              </a:rPr>
              <a:t>https://arxiv.org/abs/1803.03635</a:t>
            </a:r>
            <a:r>
              <a:rPr lang="en-US" sz="4000" dirty="0"/>
              <a:t>   </a:t>
            </a:r>
          </a:p>
        </p:txBody>
      </p:sp>
      <p:sp>
        <p:nvSpPr>
          <p:cNvPr id="4" name="Нижний колонтитул 3">
            <a:extLst>
              <a:ext uri="{FF2B5EF4-FFF2-40B4-BE49-F238E27FC236}">
                <a16:creationId xmlns:a16="http://schemas.microsoft.com/office/drawing/2014/main" id="{242C3E7D-D7D9-344D-8361-A9C68505EF8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467AD15A-E651-E64A-93C0-EEEBB520FA8D}"/>
              </a:ext>
            </a:extLst>
          </p:cNvPr>
          <p:cNvSpPr>
            <a:spLocks noGrp="1"/>
          </p:cNvSpPr>
          <p:nvPr>
            <p:ph type="sldNum" sz="quarter" idx="12"/>
          </p:nvPr>
        </p:nvSpPr>
        <p:spPr/>
        <p:txBody>
          <a:bodyPr/>
          <a:lstStyle/>
          <a:p>
            <a:fld id="{741C03D3-FA44-40EC-9A21-1FC4FEA3E22E}" type="slidenum">
              <a:rPr lang="ru-RU" smtClean="0"/>
              <a:t>57</a:t>
            </a:fld>
            <a:endParaRPr lang="ru-RU"/>
          </a:p>
        </p:txBody>
      </p:sp>
    </p:spTree>
    <p:extLst>
      <p:ext uri="{BB962C8B-B14F-4D97-AF65-F5344CB8AC3E}">
        <p14:creationId xmlns:p14="http://schemas.microsoft.com/office/powerpoint/2010/main" val="3785752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5B9CC6D-0D3B-374B-880B-EA436933B7E5}"/>
              </a:ext>
            </a:extLst>
          </p:cNvPr>
          <p:cNvSpPr>
            <a:spLocks noGrp="1"/>
          </p:cNvSpPr>
          <p:nvPr>
            <p:ph type="title"/>
          </p:nvPr>
        </p:nvSpPr>
        <p:spPr/>
        <p:txBody>
          <a:bodyPr/>
          <a:lstStyle/>
          <a:p>
            <a:r>
              <a:rPr lang="en-US" dirty="0"/>
              <a:t>Frequentist vs Bayesian</a:t>
            </a:r>
            <a:endParaRPr lang="ru-RU" dirty="0"/>
          </a:p>
        </p:txBody>
      </p:sp>
      <p:sp>
        <p:nvSpPr>
          <p:cNvPr id="3" name="Объект 2">
            <a:extLst>
              <a:ext uri="{FF2B5EF4-FFF2-40B4-BE49-F238E27FC236}">
                <a16:creationId xmlns:a16="http://schemas.microsoft.com/office/drawing/2014/main" id="{A4F9587B-3B52-DA4E-A5C7-DD813C6B2ABA}"/>
              </a:ext>
            </a:extLst>
          </p:cNvPr>
          <p:cNvSpPr>
            <a:spLocks noGrp="1"/>
          </p:cNvSpPr>
          <p:nvPr>
            <p:ph idx="1"/>
          </p:nvPr>
        </p:nvSpPr>
        <p:spPr/>
        <p:txBody>
          <a:bodyPr/>
          <a:lstStyle/>
          <a:p>
            <a:endParaRPr lang="ru-RU"/>
          </a:p>
        </p:txBody>
      </p:sp>
      <p:sp>
        <p:nvSpPr>
          <p:cNvPr id="4" name="Нижний колонтитул 3">
            <a:extLst>
              <a:ext uri="{FF2B5EF4-FFF2-40B4-BE49-F238E27FC236}">
                <a16:creationId xmlns:a16="http://schemas.microsoft.com/office/drawing/2014/main" id="{F9653B65-1BBA-AF40-8249-1368E6C3ADF0}"/>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DCF36F4-E184-1D46-B538-4A79A9469109}"/>
              </a:ext>
            </a:extLst>
          </p:cNvPr>
          <p:cNvSpPr>
            <a:spLocks noGrp="1"/>
          </p:cNvSpPr>
          <p:nvPr>
            <p:ph type="sldNum" sz="quarter" idx="12"/>
          </p:nvPr>
        </p:nvSpPr>
        <p:spPr/>
        <p:txBody>
          <a:bodyPr/>
          <a:lstStyle/>
          <a:p>
            <a:fld id="{741C03D3-FA44-40EC-9A21-1FC4FEA3E22E}" type="slidenum">
              <a:rPr lang="ru-RU" smtClean="0"/>
              <a:t>58</a:t>
            </a:fld>
            <a:endParaRPr lang="ru-RU"/>
          </a:p>
        </p:txBody>
      </p:sp>
      <p:pic>
        <p:nvPicPr>
          <p:cNvPr id="6" name="Рисунок 5">
            <a:extLst>
              <a:ext uri="{FF2B5EF4-FFF2-40B4-BE49-F238E27FC236}">
                <a16:creationId xmlns:a16="http://schemas.microsoft.com/office/drawing/2014/main" id="{2ED162E0-D64A-B747-805D-5CE0F1AF41E2}"/>
              </a:ext>
            </a:extLst>
          </p:cNvPr>
          <p:cNvPicPr>
            <a:picLocks noChangeAspect="1"/>
          </p:cNvPicPr>
          <p:nvPr/>
        </p:nvPicPr>
        <p:blipFill>
          <a:blip r:embed="rId2"/>
          <a:stretch>
            <a:fillRect/>
          </a:stretch>
        </p:blipFill>
        <p:spPr>
          <a:xfrm>
            <a:off x="3274970" y="3889744"/>
            <a:ext cx="17867395" cy="7474800"/>
          </a:xfrm>
          <a:prstGeom prst="rect">
            <a:avLst/>
          </a:prstGeom>
        </p:spPr>
      </p:pic>
    </p:spTree>
    <p:extLst>
      <p:ext uri="{BB962C8B-B14F-4D97-AF65-F5344CB8AC3E}">
        <p14:creationId xmlns:p14="http://schemas.microsoft.com/office/powerpoint/2010/main" val="136096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931605-14DE-D04D-8994-BB31F62F713B}"/>
              </a:ext>
            </a:extLst>
          </p:cNvPr>
          <p:cNvSpPr>
            <a:spLocks noGrp="1"/>
          </p:cNvSpPr>
          <p:nvPr>
            <p:ph type="title"/>
          </p:nvPr>
        </p:nvSpPr>
        <p:spPr/>
        <p:txBody>
          <a:bodyPr/>
          <a:lstStyle/>
          <a:p>
            <a:r>
              <a:rPr lang="en-US" dirty="0" err="1"/>
              <a:t>Scikit</a:t>
            </a:r>
            <a:r>
              <a:rPr lang="en-US" dirty="0"/>
              <a:t>-Learn optimization classes</a:t>
            </a:r>
            <a:endParaRPr lang="ru-RU" dirty="0"/>
          </a:p>
        </p:txBody>
      </p:sp>
      <p:sp>
        <p:nvSpPr>
          <p:cNvPr id="3" name="Объект 2">
            <a:extLst>
              <a:ext uri="{FF2B5EF4-FFF2-40B4-BE49-F238E27FC236}">
                <a16:creationId xmlns:a16="http://schemas.microsoft.com/office/drawing/2014/main" id="{94B82E31-D777-9F45-9D92-6DCA04619C08}"/>
              </a:ext>
            </a:extLst>
          </p:cNvPr>
          <p:cNvSpPr>
            <a:spLocks noGrp="1"/>
          </p:cNvSpPr>
          <p:nvPr>
            <p:ph idx="1"/>
          </p:nvPr>
        </p:nvSpPr>
        <p:spPr>
          <a:xfrm>
            <a:off x="1143000" y="2660400"/>
            <a:ext cx="22877806" cy="3428400"/>
          </a:xfrm>
        </p:spPr>
        <p:txBody>
          <a:bodyPr/>
          <a:lstStyle/>
          <a:p>
            <a:r>
              <a:rPr lang="en-US" dirty="0" err="1">
                <a:latin typeface="Courier" pitchFamily="2" charset="0"/>
              </a:rPr>
              <a:t>sklearn.model_selection.</a:t>
            </a:r>
            <a:r>
              <a:rPr lang="en-US" b="1" dirty="0" err="1">
                <a:latin typeface="Courier" pitchFamily="2" charset="0"/>
              </a:rPr>
              <a:t>GridSearchCV</a:t>
            </a:r>
            <a:r>
              <a:rPr lang="en-US" dirty="0">
                <a:latin typeface="Courier" pitchFamily="2" charset="0"/>
              </a:rPr>
              <a:t>(estimator, </a:t>
            </a:r>
            <a:r>
              <a:rPr lang="en-US" dirty="0" err="1">
                <a:latin typeface="Courier" pitchFamily="2" charset="0"/>
              </a:rPr>
              <a:t>param_grid</a:t>
            </a:r>
            <a:r>
              <a:rPr lang="en-US" dirty="0">
                <a:latin typeface="Courier" pitchFamily="2" charset="0"/>
              </a:rPr>
              <a:t>)</a:t>
            </a:r>
          </a:p>
        </p:txBody>
      </p:sp>
      <p:sp>
        <p:nvSpPr>
          <p:cNvPr id="4" name="Нижний колонтитул 3">
            <a:extLst>
              <a:ext uri="{FF2B5EF4-FFF2-40B4-BE49-F238E27FC236}">
                <a16:creationId xmlns:a16="http://schemas.microsoft.com/office/drawing/2014/main" id="{B7A7E00B-BE42-0243-98A9-748B98DB637F}"/>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145003C2-1FE7-0B41-BBA5-00EAD5A9220B}"/>
              </a:ext>
            </a:extLst>
          </p:cNvPr>
          <p:cNvSpPr>
            <a:spLocks noGrp="1"/>
          </p:cNvSpPr>
          <p:nvPr>
            <p:ph type="sldNum" sz="quarter" idx="12"/>
          </p:nvPr>
        </p:nvSpPr>
        <p:spPr/>
        <p:txBody>
          <a:bodyPr/>
          <a:lstStyle/>
          <a:p>
            <a:fld id="{741C03D3-FA44-40EC-9A21-1FC4FEA3E22E}" type="slidenum">
              <a:rPr lang="ru-RU" smtClean="0"/>
              <a:t>6</a:t>
            </a:fld>
            <a:endParaRPr lang="ru-RU"/>
          </a:p>
        </p:txBody>
      </p:sp>
      <p:pic>
        <p:nvPicPr>
          <p:cNvPr id="6" name="Рисунок 5">
            <a:extLst>
              <a:ext uri="{FF2B5EF4-FFF2-40B4-BE49-F238E27FC236}">
                <a16:creationId xmlns:a16="http://schemas.microsoft.com/office/drawing/2014/main" id="{8579D22A-943D-3A44-8B17-7B8995948F1A}"/>
              </a:ext>
            </a:extLst>
          </p:cNvPr>
          <p:cNvPicPr>
            <a:picLocks noChangeAspect="1"/>
          </p:cNvPicPr>
          <p:nvPr/>
        </p:nvPicPr>
        <p:blipFill>
          <a:blip r:embed="rId2"/>
          <a:stretch>
            <a:fillRect/>
          </a:stretch>
        </p:blipFill>
        <p:spPr>
          <a:xfrm>
            <a:off x="7872620" y="5771864"/>
            <a:ext cx="14147800" cy="7289800"/>
          </a:xfrm>
          <a:prstGeom prst="rect">
            <a:avLst/>
          </a:prstGeom>
        </p:spPr>
      </p:pic>
    </p:spTree>
    <p:extLst>
      <p:ext uri="{BB962C8B-B14F-4D97-AF65-F5344CB8AC3E}">
        <p14:creationId xmlns:p14="http://schemas.microsoft.com/office/powerpoint/2010/main" val="419050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A95B8F69-F2E4-194E-9AAD-BE2B8F5243D1}"/>
              </a:ext>
            </a:extLst>
          </p:cNvPr>
          <p:cNvPicPr>
            <a:picLocks noChangeAspect="1"/>
          </p:cNvPicPr>
          <p:nvPr/>
        </p:nvPicPr>
        <p:blipFill>
          <a:blip r:embed="rId2"/>
          <a:stretch>
            <a:fillRect/>
          </a:stretch>
        </p:blipFill>
        <p:spPr>
          <a:xfrm>
            <a:off x="11717337" y="4856051"/>
            <a:ext cx="11557000" cy="7632700"/>
          </a:xfrm>
          <a:prstGeom prst="rect">
            <a:avLst/>
          </a:prstGeom>
        </p:spPr>
      </p:pic>
      <p:sp>
        <p:nvSpPr>
          <p:cNvPr id="2" name="Заголовок 1">
            <a:extLst>
              <a:ext uri="{FF2B5EF4-FFF2-40B4-BE49-F238E27FC236}">
                <a16:creationId xmlns:a16="http://schemas.microsoft.com/office/drawing/2014/main" id="{27D4680F-7696-F74C-81AB-F31F549707A8}"/>
              </a:ext>
            </a:extLst>
          </p:cNvPr>
          <p:cNvSpPr>
            <a:spLocks noGrp="1"/>
          </p:cNvSpPr>
          <p:nvPr>
            <p:ph type="title"/>
          </p:nvPr>
        </p:nvSpPr>
        <p:spPr/>
        <p:txBody>
          <a:bodyPr/>
          <a:lstStyle/>
          <a:p>
            <a:r>
              <a:rPr lang="en-US" dirty="0" err="1"/>
              <a:t>Scikit</a:t>
            </a:r>
            <a:r>
              <a:rPr lang="en-US" dirty="0"/>
              <a:t>-Learn optimization classes</a:t>
            </a:r>
            <a:endParaRPr lang="ru-RU" dirty="0"/>
          </a:p>
        </p:txBody>
      </p:sp>
      <p:sp>
        <p:nvSpPr>
          <p:cNvPr id="3" name="Объект 2">
            <a:extLst>
              <a:ext uri="{FF2B5EF4-FFF2-40B4-BE49-F238E27FC236}">
                <a16:creationId xmlns:a16="http://schemas.microsoft.com/office/drawing/2014/main" id="{EBA9B57B-C6C1-394D-BB4A-31912CE58F45}"/>
              </a:ext>
            </a:extLst>
          </p:cNvPr>
          <p:cNvSpPr>
            <a:spLocks noGrp="1"/>
          </p:cNvSpPr>
          <p:nvPr>
            <p:ph idx="1"/>
          </p:nvPr>
        </p:nvSpPr>
        <p:spPr>
          <a:xfrm>
            <a:off x="1142999" y="3295357"/>
            <a:ext cx="22112287" cy="1654643"/>
          </a:xfrm>
        </p:spPr>
        <p:txBody>
          <a:bodyPr/>
          <a:lstStyle/>
          <a:p>
            <a:r>
              <a:rPr lang="en-US" dirty="0" err="1">
                <a:latin typeface="Courier" pitchFamily="2" charset="0"/>
              </a:rPr>
              <a:t>sklearn.model_selection.</a:t>
            </a:r>
            <a:r>
              <a:rPr lang="en-US" b="1" dirty="0" err="1">
                <a:latin typeface="Courier" pitchFamily="2" charset="0"/>
              </a:rPr>
              <a:t>RandomizedSearchCV</a:t>
            </a:r>
            <a:r>
              <a:rPr lang="en-US" dirty="0">
                <a:latin typeface="Courier" pitchFamily="2" charset="0"/>
              </a:rPr>
              <a:t>(estimator, </a:t>
            </a:r>
            <a:r>
              <a:rPr lang="en-US" dirty="0" err="1">
                <a:latin typeface="Courier" pitchFamily="2" charset="0"/>
              </a:rPr>
              <a:t>param_distributions</a:t>
            </a:r>
            <a:r>
              <a:rPr lang="en-US" dirty="0">
                <a:latin typeface="Courier" pitchFamily="2" charset="0"/>
              </a:rPr>
              <a:t>, </a:t>
            </a:r>
            <a:r>
              <a:rPr lang="en-US" dirty="0" err="1">
                <a:latin typeface="Courier" pitchFamily="2" charset="0"/>
              </a:rPr>
              <a:t>n_iter</a:t>
            </a:r>
            <a:r>
              <a:rPr lang="en-US" dirty="0">
                <a:latin typeface="Courier" pitchFamily="2" charset="0"/>
              </a:rPr>
              <a:t>, scoring)</a:t>
            </a:r>
            <a:endParaRPr lang="ru-RU" dirty="0"/>
          </a:p>
        </p:txBody>
      </p:sp>
      <p:sp>
        <p:nvSpPr>
          <p:cNvPr id="4" name="Нижний колонтитул 3">
            <a:extLst>
              <a:ext uri="{FF2B5EF4-FFF2-40B4-BE49-F238E27FC236}">
                <a16:creationId xmlns:a16="http://schemas.microsoft.com/office/drawing/2014/main" id="{57838481-8261-C24B-A65A-58AE658036BD}"/>
              </a:ext>
            </a:extLst>
          </p:cNvPr>
          <p:cNvSpPr>
            <a:spLocks noGrp="1"/>
          </p:cNvSpPr>
          <p:nvPr>
            <p:ph type="ftr" sz="quarter" idx="11"/>
          </p:nvPr>
        </p:nvSpPr>
        <p:spPr/>
        <p:txBody>
          <a:bodyPr/>
          <a:lstStyle/>
          <a:p>
            <a:r>
              <a:rPr lang="en-US" dirty="0"/>
              <a:t>Andrey Ustyuzhanin</a:t>
            </a:r>
            <a:endParaRPr lang="ru-RU" dirty="0"/>
          </a:p>
        </p:txBody>
      </p:sp>
      <p:sp>
        <p:nvSpPr>
          <p:cNvPr id="5" name="Номер слайда 4">
            <a:extLst>
              <a:ext uri="{FF2B5EF4-FFF2-40B4-BE49-F238E27FC236}">
                <a16:creationId xmlns:a16="http://schemas.microsoft.com/office/drawing/2014/main" id="{85B17BF0-383A-AF4B-A676-3FC0E7F12008}"/>
              </a:ext>
            </a:extLst>
          </p:cNvPr>
          <p:cNvSpPr>
            <a:spLocks noGrp="1"/>
          </p:cNvSpPr>
          <p:nvPr>
            <p:ph type="sldNum" sz="quarter" idx="12"/>
          </p:nvPr>
        </p:nvSpPr>
        <p:spPr/>
        <p:txBody>
          <a:bodyPr/>
          <a:lstStyle/>
          <a:p>
            <a:fld id="{741C03D3-FA44-40EC-9A21-1FC4FEA3E22E}" type="slidenum">
              <a:rPr lang="ru-RU" smtClean="0"/>
              <a:t>7</a:t>
            </a:fld>
            <a:endParaRPr lang="ru-RU"/>
          </a:p>
        </p:txBody>
      </p:sp>
      <p:sp>
        <p:nvSpPr>
          <p:cNvPr id="7" name="Прямоугольник 6">
            <a:extLst>
              <a:ext uri="{FF2B5EF4-FFF2-40B4-BE49-F238E27FC236}">
                <a16:creationId xmlns:a16="http://schemas.microsoft.com/office/drawing/2014/main" id="{4C3B493B-D2F2-D641-9126-EF5A106504FD}"/>
              </a:ext>
            </a:extLst>
          </p:cNvPr>
          <p:cNvSpPr/>
          <p:nvPr/>
        </p:nvSpPr>
        <p:spPr>
          <a:xfrm>
            <a:off x="13373986" y="12307669"/>
            <a:ext cx="10666606" cy="646331"/>
          </a:xfrm>
          <a:prstGeom prst="rect">
            <a:avLst/>
          </a:prstGeom>
        </p:spPr>
        <p:txBody>
          <a:bodyPr wrap="square">
            <a:spAutoFit/>
          </a:bodyPr>
          <a:lstStyle/>
          <a:p>
            <a:pPr algn="just"/>
            <a:r>
              <a:rPr lang="en" dirty="0"/>
              <a:t>Also see: </a:t>
            </a:r>
            <a:r>
              <a:rPr lang="en" u="sng" dirty="0">
                <a:hlinkClick r:id="rId3"/>
              </a:rPr>
              <a:t>f</a:t>
            </a:r>
            <a:r>
              <a:rPr lang="en" dirty="0">
                <a:hlinkClick r:id="rId3"/>
              </a:rPr>
              <a:t>https://bit.ly/40abqDv</a:t>
            </a:r>
            <a:r>
              <a:rPr lang="en" dirty="0"/>
              <a:t> </a:t>
            </a:r>
          </a:p>
        </p:txBody>
      </p:sp>
      <p:sp>
        <p:nvSpPr>
          <p:cNvPr id="8" name="Прямоугольник 7">
            <a:extLst>
              <a:ext uri="{FF2B5EF4-FFF2-40B4-BE49-F238E27FC236}">
                <a16:creationId xmlns:a16="http://schemas.microsoft.com/office/drawing/2014/main" id="{76C66F7F-0362-FB49-B044-97F370B05A91}"/>
              </a:ext>
            </a:extLst>
          </p:cNvPr>
          <p:cNvSpPr/>
          <p:nvPr/>
        </p:nvSpPr>
        <p:spPr>
          <a:xfrm>
            <a:off x="1047676" y="5569049"/>
            <a:ext cx="9903406" cy="2308324"/>
          </a:xfrm>
          <a:prstGeom prst="rect">
            <a:avLst/>
          </a:prstGeom>
        </p:spPr>
        <p:txBody>
          <a:bodyPr wrap="square">
            <a:spAutoFit/>
          </a:bodyPr>
          <a:lstStyle/>
          <a:p>
            <a:r>
              <a:rPr lang="en-US" dirty="0">
                <a:solidFill>
                  <a:srgbClr val="404040"/>
                </a:solidFill>
                <a:latin typeface="Guardian"/>
              </a:rPr>
              <a:t>“If at least 5% of the points on the grid yield a close-to-optimal solution, then random search with 60 trials will find that region with high probability.” Alice Zheng</a:t>
            </a:r>
            <a:endParaRPr lang="ru-RU" dirty="0"/>
          </a:p>
        </p:txBody>
      </p:sp>
      <p:pic>
        <p:nvPicPr>
          <p:cNvPr id="10" name="Рисунок 9">
            <a:extLst>
              <a:ext uri="{FF2B5EF4-FFF2-40B4-BE49-F238E27FC236}">
                <a16:creationId xmlns:a16="http://schemas.microsoft.com/office/drawing/2014/main" id="{D266F7E4-F867-53DB-9B17-743122C0DF1C}"/>
              </a:ext>
            </a:extLst>
          </p:cNvPr>
          <p:cNvPicPr>
            <a:picLocks noChangeAspect="1"/>
          </p:cNvPicPr>
          <p:nvPr/>
        </p:nvPicPr>
        <p:blipFill>
          <a:blip r:embed="rId4"/>
          <a:stretch>
            <a:fillRect/>
          </a:stretch>
        </p:blipFill>
        <p:spPr>
          <a:xfrm>
            <a:off x="1072956" y="8413102"/>
            <a:ext cx="10686741" cy="3416064"/>
          </a:xfrm>
          <a:prstGeom prst="rect">
            <a:avLst/>
          </a:prstGeom>
        </p:spPr>
      </p:pic>
    </p:spTree>
    <p:extLst>
      <p:ext uri="{BB962C8B-B14F-4D97-AF65-F5344CB8AC3E}">
        <p14:creationId xmlns:p14="http://schemas.microsoft.com/office/powerpoint/2010/main" val="166132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CFDBCA-BA98-BF48-9016-3C560AF35530}"/>
              </a:ext>
            </a:extLst>
          </p:cNvPr>
          <p:cNvSpPr>
            <a:spLocks noGrp="1"/>
          </p:cNvSpPr>
          <p:nvPr>
            <p:ph type="title"/>
          </p:nvPr>
        </p:nvSpPr>
        <p:spPr/>
        <p:txBody>
          <a:bodyPr/>
          <a:lstStyle/>
          <a:p>
            <a:r>
              <a:rPr lang="en-US" dirty="0"/>
              <a:t>Towards Bayesian </a:t>
            </a:r>
            <a:r>
              <a:rPr lang="en-US" dirty="0" err="1"/>
              <a:t>optimisation</a:t>
            </a:r>
            <a:endParaRPr lang="ru-RU" dirty="0"/>
          </a:p>
        </p:txBody>
      </p:sp>
      <p:sp>
        <p:nvSpPr>
          <p:cNvPr id="3" name="Объект 2">
            <a:extLst>
              <a:ext uri="{FF2B5EF4-FFF2-40B4-BE49-F238E27FC236}">
                <a16:creationId xmlns:a16="http://schemas.microsoft.com/office/drawing/2014/main" id="{F1B94028-BBFE-C84F-935D-D2013F912694}"/>
              </a:ext>
            </a:extLst>
          </p:cNvPr>
          <p:cNvSpPr>
            <a:spLocks noGrp="1"/>
          </p:cNvSpPr>
          <p:nvPr>
            <p:ph idx="1"/>
          </p:nvPr>
        </p:nvSpPr>
        <p:spPr>
          <a:xfrm>
            <a:off x="1143000" y="3048000"/>
            <a:ext cx="7232206" cy="9158288"/>
          </a:xfrm>
        </p:spPr>
        <p:txBody>
          <a:bodyPr/>
          <a:lstStyle/>
          <a:p>
            <a:r>
              <a:rPr lang="en" dirty="0"/>
              <a:t>However, both methods: </a:t>
            </a:r>
            <a:r>
              <a:rPr lang="en" dirty="0" err="1"/>
              <a:t>GridSearch</a:t>
            </a:r>
            <a:r>
              <a:rPr lang="en" dirty="0"/>
              <a:t> and </a:t>
            </a:r>
            <a:r>
              <a:rPr lang="en" dirty="0" err="1"/>
              <a:t>RandomSearch</a:t>
            </a:r>
            <a:r>
              <a:rPr lang="en" dirty="0"/>
              <a:t> are brute force approaches that scale poorly with the number of hyperparameters.</a:t>
            </a:r>
            <a:endParaRPr lang="ru-RU" dirty="0"/>
          </a:p>
        </p:txBody>
      </p:sp>
      <p:sp>
        <p:nvSpPr>
          <p:cNvPr id="4" name="Нижний колонтитул 3">
            <a:extLst>
              <a:ext uri="{FF2B5EF4-FFF2-40B4-BE49-F238E27FC236}">
                <a16:creationId xmlns:a16="http://schemas.microsoft.com/office/drawing/2014/main" id="{58319BEA-095C-C643-BCEE-090E542F21A6}"/>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D51DE478-71B4-D540-ABC5-B7507A1F0E4A}"/>
              </a:ext>
            </a:extLst>
          </p:cNvPr>
          <p:cNvSpPr>
            <a:spLocks noGrp="1"/>
          </p:cNvSpPr>
          <p:nvPr>
            <p:ph type="sldNum" sz="quarter" idx="12"/>
          </p:nvPr>
        </p:nvSpPr>
        <p:spPr/>
        <p:txBody>
          <a:bodyPr/>
          <a:lstStyle/>
          <a:p>
            <a:fld id="{741C03D3-FA44-40EC-9A21-1FC4FEA3E22E}" type="slidenum">
              <a:rPr lang="ru-RU" smtClean="0"/>
              <a:t>8</a:t>
            </a:fld>
            <a:endParaRPr lang="ru-RU"/>
          </a:p>
        </p:txBody>
      </p:sp>
      <p:pic>
        <p:nvPicPr>
          <p:cNvPr id="6" name="Рисунок 5">
            <a:extLst>
              <a:ext uri="{FF2B5EF4-FFF2-40B4-BE49-F238E27FC236}">
                <a16:creationId xmlns:a16="http://schemas.microsoft.com/office/drawing/2014/main" id="{010CC3DA-83A2-004F-B713-A0AC2E9835BA}"/>
              </a:ext>
            </a:extLst>
          </p:cNvPr>
          <p:cNvPicPr>
            <a:picLocks noChangeAspect="1"/>
          </p:cNvPicPr>
          <p:nvPr/>
        </p:nvPicPr>
        <p:blipFill>
          <a:blip r:embed="rId2"/>
          <a:stretch>
            <a:fillRect/>
          </a:stretch>
        </p:blipFill>
        <p:spPr>
          <a:xfrm>
            <a:off x="9482560" y="2497657"/>
            <a:ext cx="14965573" cy="10414000"/>
          </a:xfrm>
          <a:prstGeom prst="rect">
            <a:avLst/>
          </a:prstGeom>
        </p:spPr>
      </p:pic>
    </p:spTree>
    <p:extLst>
      <p:ext uri="{BB962C8B-B14F-4D97-AF65-F5344CB8AC3E}">
        <p14:creationId xmlns:p14="http://schemas.microsoft.com/office/powerpoint/2010/main" val="151686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A9691E-D795-FF4B-86C0-70E200251D67}"/>
              </a:ext>
            </a:extLst>
          </p:cNvPr>
          <p:cNvSpPr>
            <a:spLocks noGrp="1"/>
          </p:cNvSpPr>
          <p:nvPr>
            <p:ph type="title"/>
          </p:nvPr>
        </p:nvSpPr>
        <p:spPr/>
        <p:txBody>
          <a:bodyPr/>
          <a:lstStyle/>
          <a:p>
            <a:r>
              <a:rPr lang="en-US" dirty="0"/>
              <a:t>Why ‘Bayesian’ search?</a:t>
            </a:r>
            <a:endParaRPr lang="ru-RU" dirty="0"/>
          </a:p>
        </p:txBody>
      </p:sp>
      <p:sp>
        <p:nvSpPr>
          <p:cNvPr id="3" name="Объект 2">
            <a:extLst>
              <a:ext uri="{FF2B5EF4-FFF2-40B4-BE49-F238E27FC236}">
                <a16:creationId xmlns:a16="http://schemas.microsoft.com/office/drawing/2014/main" id="{DFF34E86-11DE-C946-9E38-CACBF1E72550}"/>
              </a:ext>
            </a:extLst>
          </p:cNvPr>
          <p:cNvSpPr>
            <a:spLocks noGrp="1"/>
          </p:cNvSpPr>
          <p:nvPr>
            <p:ph idx="1"/>
          </p:nvPr>
        </p:nvSpPr>
        <p:spPr>
          <a:xfrm>
            <a:off x="1142999" y="3048000"/>
            <a:ext cx="22112287" cy="9158288"/>
          </a:xfrm>
        </p:spPr>
        <p:txBody>
          <a:bodyPr/>
          <a:lstStyle/>
          <a:p>
            <a:pPr lvl="1"/>
            <a:r>
              <a:rPr lang="en-US" dirty="0"/>
              <a:t>Operates with sample distributions</a:t>
            </a:r>
          </a:p>
          <a:p>
            <a:pPr lvl="1"/>
            <a:r>
              <a:rPr lang="en-US" dirty="0"/>
              <a:t>Bayesian inference</a:t>
            </a:r>
          </a:p>
          <a:p>
            <a:pPr lvl="1"/>
            <a:r>
              <a:rPr lang="en-US" dirty="0"/>
              <a:t>Iteratively updates posterior distribution given prior and observations</a:t>
            </a:r>
            <a:endParaRPr lang="ru-RU" dirty="0"/>
          </a:p>
        </p:txBody>
      </p:sp>
      <p:sp>
        <p:nvSpPr>
          <p:cNvPr id="4" name="Нижний колонтитул 3">
            <a:extLst>
              <a:ext uri="{FF2B5EF4-FFF2-40B4-BE49-F238E27FC236}">
                <a16:creationId xmlns:a16="http://schemas.microsoft.com/office/drawing/2014/main" id="{4F2A1F3F-5E0F-6D43-A59C-2A11CC88FBCE}"/>
              </a:ext>
            </a:extLst>
          </p:cNvPr>
          <p:cNvSpPr>
            <a:spLocks noGrp="1"/>
          </p:cNvSpPr>
          <p:nvPr>
            <p:ph type="ftr" sz="quarter" idx="11"/>
          </p:nvPr>
        </p:nvSpPr>
        <p:spPr/>
        <p:txBody>
          <a:bodyPr/>
          <a:lstStyle/>
          <a:p>
            <a:r>
              <a:rPr lang="en-US"/>
              <a:t>Andrey Ustyuzhanin</a:t>
            </a:r>
            <a:endParaRPr lang="ru-RU"/>
          </a:p>
        </p:txBody>
      </p:sp>
      <p:sp>
        <p:nvSpPr>
          <p:cNvPr id="5" name="Номер слайда 4">
            <a:extLst>
              <a:ext uri="{FF2B5EF4-FFF2-40B4-BE49-F238E27FC236}">
                <a16:creationId xmlns:a16="http://schemas.microsoft.com/office/drawing/2014/main" id="{B60BF886-83E4-3F40-9B4D-399126066CDF}"/>
              </a:ext>
            </a:extLst>
          </p:cNvPr>
          <p:cNvSpPr>
            <a:spLocks noGrp="1"/>
          </p:cNvSpPr>
          <p:nvPr>
            <p:ph type="sldNum" sz="quarter" idx="12"/>
          </p:nvPr>
        </p:nvSpPr>
        <p:spPr/>
        <p:txBody>
          <a:bodyPr/>
          <a:lstStyle/>
          <a:p>
            <a:fld id="{741C03D3-FA44-40EC-9A21-1FC4FEA3E22E}" type="slidenum">
              <a:rPr lang="ru-RU" smtClean="0"/>
              <a:t>9</a:t>
            </a:fld>
            <a:endParaRPr lang="ru-RU"/>
          </a:p>
        </p:txBody>
      </p:sp>
    </p:spTree>
    <p:extLst>
      <p:ext uri="{BB962C8B-B14F-4D97-AF65-F5344CB8AC3E}">
        <p14:creationId xmlns:p14="http://schemas.microsoft.com/office/powerpoint/2010/main" val="929283339"/>
      </p:ext>
    </p:extLst>
  </p:cSld>
  <p:clrMapOvr>
    <a:masterClrMapping/>
  </p:clrMapOvr>
</p:sld>
</file>

<file path=ppt/theme/theme1.xml><?xml version="1.0" encoding="utf-8"?>
<a:theme xmlns:a="http://schemas.openxmlformats.org/drawingml/2006/main" name="Yandex_show_2016">
  <a:themeElements>
    <a:clrScheme name="Гиперссылка 2">
      <a:dk1>
        <a:srgbClr val="000000"/>
      </a:dk1>
      <a:lt1>
        <a:srgbClr val="FFFFFF"/>
      </a:lt1>
      <a:dk2>
        <a:srgbClr val="FFCC00"/>
      </a:dk2>
      <a:lt2>
        <a:srgbClr val="FF0000"/>
      </a:lt2>
      <a:accent1>
        <a:srgbClr val="3878BE"/>
      </a:accent1>
      <a:accent2>
        <a:srgbClr val="8FD541"/>
      </a:accent2>
      <a:accent3>
        <a:srgbClr val="72C3E0"/>
      </a:accent3>
      <a:accent4>
        <a:srgbClr val="FC6867"/>
      </a:accent4>
      <a:accent5>
        <a:srgbClr val="FB7600"/>
      </a:accent5>
      <a:accent6>
        <a:srgbClr val="9E64A9"/>
      </a:accent6>
      <a:hlink>
        <a:srgbClr val="000000"/>
      </a:hlink>
      <a:folHlink>
        <a:srgbClr val="000000"/>
      </a:folHlink>
    </a:clrScheme>
    <a:fontScheme name="Custom 1">
      <a:majorFont>
        <a:latin typeface="Yandex Sans Text Regular"/>
        <a:ea typeface=""/>
        <a:cs typeface=""/>
      </a:majorFont>
      <a:minorFont>
        <a:latin typeface="Yandex San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8100">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48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57963</TotalTime>
  <Words>2670</Words>
  <Application>Microsoft Macintosh PowerPoint</Application>
  <PresentationFormat>Произвольный</PresentationFormat>
  <Paragraphs>336</Paragraphs>
  <Slides>58</Slides>
  <Notes>1</Notes>
  <HiddenSlides>0</HiddenSlides>
  <MMClips>0</MMClips>
  <ScaleCrop>false</ScaleCrop>
  <HeadingPairs>
    <vt:vector size="6" baseType="variant">
      <vt:variant>
        <vt:lpstr>Использованные шрифты</vt:lpstr>
      </vt:variant>
      <vt:variant>
        <vt:i4>20</vt:i4>
      </vt:variant>
      <vt:variant>
        <vt:lpstr>Тема</vt:lpstr>
      </vt:variant>
      <vt:variant>
        <vt:i4>1</vt:i4>
      </vt:variant>
      <vt:variant>
        <vt:lpstr>Заголовки слайдов</vt:lpstr>
      </vt:variant>
      <vt:variant>
        <vt:i4>58</vt:i4>
      </vt:variant>
    </vt:vector>
  </HeadingPairs>
  <TitlesOfParts>
    <vt:vector size="79" baseType="lpstr">
      <vt:lpstr>-apple-system</vt:lpstr>
      <vt:lpstr>Arial</vt:lpstr>
      <vt:lpstr>ArialMT</vt:lpstr>
      <vt:lpstr>Calibri</vt:lpstr>
      <vt:lpstr>Courier</vt:lpstr>
      <vt:lpstr>Fira Sans</vt:lpstr>
      <vt:lpstr>Guardian</vt:lpstr>
      <vt:lpstr>Impact</vt:lpstr>
      <vt:lpstr>main-font</vt:lpstr>
      <vt:lpstr>Menlo Bold</vt:lpstr>
      <vt:lpstr>Myriad Pro</vt:lpstr>
      <vt:lpstr>Roboto</vt:lpstr>
      <vt:lpstr>STIXGeneral-Italic</vt:lpstr>
      <vt:lpstr>STIXGeneral-Regular</vt:lpstr>
      <vt:lpstr>System Font Regular</vt:lpstr>
      <vt:lpstr>Times</vt:lpstr>
      <vt:lpstr>Times New Roman</vt:lpstr>
      <vt:lpstr>Yandex Sans Text Light</vt:lpstr>
      <vt:lpstr>Yandex Sans Text Regular</vt:lpstr>
      <vt:lpstr>Yandex Sans Text Thin</vt:lpstr>
      <vt:lpstr>Yandex_show_2016</vt:lpstr>
      <vt:lpstr>Neural network optimisation  for accuracy, speed and profit</vt:lpstr>
      <vt:lpstr>Why bother with optimisation?</vt:lpstr>
      <vt:lpstr>Outline</vt:lpstr>
      <vt:lpstr>Hyper parameter optimisation</vt:lpstr>
      <vt:lpstr>Classic Machine Learning approach</vt:lpstr>
      <vt:lpstr>Scikit-Learn optimization classes</vt:lpstr>
      <vt:lpstr>Scikit-Learn optimization classes</vt:lpstr>
      <vt:lpstr>Towards Bayesian optimisation</vt:lpstr>
      <vt:lpstr>Why ‘Bayesian’ search?</vt:lpstr>
      <vt:lpstr>Conditions</vt:lpstr>
      <vt:lpstr>Bayesian optimization cycle</vt:lpstr>
      <vt:lpstr>Surrogate models</vt:lpstr>
      <vt:lpstr>Gaussian Process (GP) model</vt:lpstr>
      <vt:lpstr>Next best candidate selection: upper confidence bound</vt:lpstr>
      <vt:lpstr>Next best candidate selection: Probability of  Improvement</vt:lpstr>
      <vt:lpstr>Next best candidate selection: Expected Improvement</vt:lpstr>
      <vt:lpstr>Illustration for 1D</vt:lpstr>
      <vt:lpstr>Bayesian optimization cycle</vt:lpstr>
      <vt:lpstr>&lt;Bayesian optimization demo&gt;</vt:lpstr>
      <vt:lpstr>Discussion</vt:lpstr>
      <vt:lpstr>Parallel black box optimization</vt:lpstr>
      <vt:lpstr>Principled early-stopping with Successive Halving</vt:lpstr>
      <vt:lpstr>Asynchronous Successive Halving for the parallel setting</vt:lpstr>
      <vt:lpstr>SHA &amp; ASHA</vt:lpstr>
      <vt:lpstr>Small-scale benchmark: CNN on CIFAR-10</vt:lpstr>
      <vt:lpstr>Ray[tune]</vt:lpstr>
      <vt:lpstr>&lt;Ray tune optimization demo&gt;</vt:lpstr>
      <vt:lpstr>Wrap-up</vt:lpstr>
      <vt:lpstr>Network Architecture Search</vt:lpstr>
      <vt:lpstr>Basic idea</vt:lpstr>
      <vt:lpstr>Structure of a cell[i]</vt:lpstr>
      <vt:lpstr>Cell optimisation procedure</vt:lpstr>
      <vt:lpstr>Network structure</vt:lpstr>
      <vt:lpstr>Discussion</vt:lpstr>
      <vt:lpstr>Play on your own</vt:lpstr>
      <vt:lpstr>Other approaches</vt:lpstr>
      <vt:lpstr>Other approaches</vt:lpstr>
      <vt:lpstr>Bayesian Perspective on Deep Learning</vt:lpstr>
      <vt:lpstr>Highlights</vt:lpstr>
      <vt:lpstr>Bayesian Neural Networks</vt:lpstr>
      <vt:lpstr>Bayesian Machine Learning</vt:lpstr>
      <vt:lpstr>Variational Trick</vt:lpstr>
      <vt:lpstr>ELBO properties</vt:lpstr>
      <vt:lpstr>Bayesian Neural Network representation</vt:lpstr>
      <vt:lpstr>Dropout reinvented</vt:lpstr>
      <vt:lpstr>Variational Dropout</vt:lpstr>
      <vt:lpstr>Sparse Variational Dropout</vt:lpstr>
      <vt:lpstr>Visualisation</vt:lpstr>
      <vt:lpstr>Comparison</vt:lpstr>
      <vt:lpstr>Simultaneous pruning and quantization</vt:lpstr>
      <vt:lpstr>Simultaneous pruning and quantization</vt:lpstr>
      <vt:lpstr>Simultaneous pruning and quantization</vt:lpstr>
      <vt:lpstr>More details</vt:lpstr>
      <vt:lpstr>Discussion</vt:lpstr>
      <vt:lpstr>Conclusion</vt:lpstr>
      <vt:lpstr>Thank you!</vt:lpstr>
      <vt:lpstr>Moar interesting stuff</vt:lpstr>
      <vt:lpstr>Frequentist vs Bayesian</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presentation</dc:creator>
  <cp:keywords/>
  <dc:description/>
  <cp:lastModifiedBy>Andrey Uztyuzhanin</cp:lastModifiedBy>
  <cp:revision>1417</cp:revision>
  <cp:lastPrinted>2019-10-26T17:17:45Z</cp:lastPrinted>
  <dcterms:created xsi:type="dcterms:W3CDTF">2014-09-09T08:22:07Z</dcterms:created>
  <dcterms:modified xsi:type="dcterms:W3CDTF">2023-04-15T16:04:33Z</dcterms:modified>
  <cp:category>presentation technology</cp:category>
</cp:coreProperties>
</file>